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1.xml" ContentType="application/vnd.openxmlformats-officedocument.theme+xml"/>
  <Override PartName="/ppt/slideMasters/slideMaster2.xml" ContentType="application/vnd.openxmlformats-officedocument.presentationml.slideMaster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slideMasters/slideMaster3.xml" ContentType="application/vnd.openxmlformats-officedocument.presentationml.slideMaster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3.xml" ContentType="application/vnd.openxmlformats-officedocument.theme+xml"/>
  <Override PartName="/ppt/slideMasters/slideMaster4.xml" ContentType="application/vnd.openxmlformats-officedocument.presentationml.slideMaster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4.xml" ContentType="application/vnd.openxmlformats-officedocument.theme+xml"/>
  <Override PartName="/ppt/slideMasters/slideMaster5.xml" ContentType="application/vnd.openxmlformats-officedocument.presentationml.slideMaster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theme/theme5.xml" ContentType="application/vnd.openxmlformats-officedocument.theme+xml"/>
  <Override PartName="/ppt/slideMasters/slideMaster6.xml" ContentType="application/vnd.openxmlformats-officedocument.presentationml.slideMaster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theme/theme6.xml" ContentType="application/vnd.openxmlformats-officedocument.theme+xml"/>
  <Override PartName="/ppt/slideMasters/slideMaster7.xml" ContentType="application/vnd.openxmlformats-officedocument.presentationml.slideMaster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theme/theme7.xml" ContentType="application/vnd.openxmlformats-officedocument.theme+xml"/>
  <Override PartName="/ppt/notesMasters/notesMaster1.xml" ContentType="application/vnd.openxmlformats-officedocument.presentationml.notesMaster+xml"/>
  <Override PartName="/ppt/theme/theme8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diagrams/layout1.xml" ContentType="application/vnd.openxmlformats-officedocument.drawingml.diagramLayout+xml"/>
  <Override PartName="/ppt/diagrams/data1.xml" ContentType="application/vnd.openxmlformats-officedocument.drawingml.diagramData+xml"/>
  <Override PartName="/ppt/diagrams/drawing1.xml" ContentType="application/vnd.ms-office.drawingml.diagramDrawing+xml"/>
  <Override PartName="/ppt/diagrams/colors1.xml" ContentType="application/vnd.openxmlformats-officedocument.drawingml.diagramColors+xml"/>
  <Override PartName="/ppt/diagrams/quickStyle1.xml" ContentType="application/vnd.openxmlformats-officedocument.drawingml.diagramStyl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/Relationships>
</file>

<file path=ppt/presentation.xml><?xml version="1.0" encoding="utf-8"?>
<p:presentation xmlns:p="http://schemas.openxmlformats.org/presentationml/2006/main" xmlns:r="http://schemas.openxmlformats.org/officeDocument/2006/relationships" xmlns:a="http://schemas.openxmlformats.org/drawingml/2006/main" saveSubsetFonts="1">
  <p:sldMasterIdLst>
    <p:sldMasterId id="2147483648" r:id="rId1"/>
    <p:sldMasterId id="2147483649" r:id="rId2"/>
    <p:sldMasterId id="2147483650" r:id="rId3"/>
    <p:sldMasterId id="2147483651" r:id="rId4"/>
    <p:sldMasterId id="2147483652" r:id="rId5"/>
    <p:sldMasterId id="2147483653" r:id="rId6"/>
    <p:sldMasterId id="2147483654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284" r:id="rId37"/>
    <p:sldId id="285" r:id="rId38"/>
    <p:sldId id="286" r:id="rId39"/>
    <p:sldId id="287" r:id="rId40"/>
    <p:sldId id="288" r:id="rId41"/>
    <p:sldId id="289" r:id="rId42"/>
    <p:sldId id="290" r:id="rId43"/>
    <p:sldId id="291" r:id="rId44"/>
    <p:sldId id="295" r:id="rId45"/>
    <p:sldId id="292" r:id="rId46"/>
  </p:sldIdLst>
  <p:sldSz type="screen16x9" cy="6858000" cx="12192000"/>
  <p:notesSz cx="6858000" cy="9144000"/>
  <p:defaultTextStyle>
    <a:defPPr>
      <a:defRPr lang="en-US"/>
    </a:defPPr>
    <a:lvl1pPr algn="l" defTabSz="457200" eaLnBrk="1" hangingPunct="1" latinLnBrk="0" marL="0" rtl="0">
      <a:defRPr sz="1800" kern="12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sz="1800" kern="12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sz="1800" kern="12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sz="1800" kern="12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sz="1800" kern="12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sz="1800" kern="12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sz="1800" kern="12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sz="1800" kern="12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p="http://schemas.openxmlformats.org/presentationml/2006/main" xmlns:r="http://schemas.openxmlformats.org/officeDocument/2006/relationships" xmlns:a="http://schemas.openxmlformats.org/drawingml/2006/main">
  <p:clrMru>
    <a:srgbClr val="00FF00"/>
    <a:srgbClr val="0000FF"/>
    <a:srgbClr val="000066"/>
    <a:srgbClr val="5F5F5F"/>
    <a:srgbClr val="003300"/>
    <a:srgbClr val="0000CC"/>
    <a:srgbClr val="FE801A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EC20E35-A176-4012-BC5E-935CFFF8708E}" styleName="Medium Style 3">
    <a:wholeTbl>
      <a:tcTxStyle>
        <a:fontRef idx="minor">
          <a:srgbClr val="00000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p="http://schemas.openxmlformats.org/presentationml/2006/main" xmlns:r="http://schemas.openxmlformats.org/officeDocument/2006/relationships" xmlns:a="http://schemas.openxmlformats.org/drawingml/2006/main" lastView="sldThumbnailView">
  <p:normalViewPr>
    <p:restoredLeft sz="12146" autoAdjust="0"/>
    <p:restoredTop sz="94712" autoAdjust="0"/>
  </p:normalViewPr>
  <p:slideViewPr>
    <p:cSldViewPr snapToGrid="0">
      <p:cViewPr varScale="1">
        <p:scale>
          <a:sx n="87" d="100"/>
          <a:sy n="87" d="100"/>
        </p:scale>
        <p:origin x="494" y="62"/>
      </p:cViewPr>
    </p:cSldViewPr>
  </p:slideViewPr>
  <p:outlineViewPr>
    <p:cViewPr>
      <p:scale>
        <a:sx n="33" d="100"/>
        <a:sy n="33" d="100"/>
      </p:scale>
      <p:origin x="0" y="-3101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6" Type="http://schemas.openxmlformats.org/officeDocument/2006/relationships/slideMaster" Target="slideMasters/slideMaster6.xml"/><Relationship Id="rId7" Type="http://schemas.openxmlformats.org/officeDocument/2006/relationships/slideMaster" Target="slideMasters/slideMaster7.xml"/><Relationship Id="rId8" Type="http://schemas.openxmlformats.org/officeDocument/2006/relationships/notesMaster" Target="notesMasters/notesMaster1.xml"/><Relationship Id="rId9" Type="http://schemas.openxmlformats.org/officeDocument/2006/relationships/slide" Target="slides/slide1.xml"/><Relationship Id="rId10" Type="http://schemas.openxmlformats.org/officeDocument/2006/relationships/slide" Target="slides/slide2.xml"/><Relationship Id="rId11" Type="http://schemas.openxmlformats.org/officeDocument/2006/relationships/slide" Target="slides/slide3.xml"/><Relationship Id="rId12" Type="http://schemas.openxmlformats.org/officeDocument/2006/relationships/slide" Target="slides/slide4.xml"/><Relationship Id="rId13" Type="http://schemas.openxmlformats.org/officeDocument/2006/relationships/slide" Target="slides/slide5.xml"/><Relationship Id="rId14" Type="http://schemas.openxmlformats.org/officeDocument/2006/relationships/slide" Target="slides/slide6.xml"/><Relationship Id="rId15" Type="http://schemas.openxmlformats.org/officeDocument/2006/relationships/slide" Target="slides/slide7.xml"/><Relationship Id="rId16" Type="http://schemas.openxmlformats.org/officeDocument/2006/relationships/slide" Target="slides/slide8.xml"/><Relationship Id="rId17" Type="http://schemas.openxmlformats.org/officeDocument/2006/relationships/slide" Target="slides/slide9.xml"/><Relationship Id="rId18" Type="http://schemas.openxmlformats.org/officeDocument/2006/relationships/slide" Target="slides/slide10.xml"/><Relationship Id="rId19" Type="http://schemas.openxmlformats.org/officeDocument/2006/relationships/slide" Target="slides/slide11.xml"/><Relationship Id="rId20" Type="http://schemas.openxmlformats.org/officeDocument/2006/relationships/slide" Target="slides/slide12.xml"/><Relationship Id="rId21" Type="http://schemas.openxmlformats.org/officeDocument/2006/relationships/slide" Target="slides/slide13.xml"/><Relationship Id="rId22" Type="http://schemas.openxmlformats.org/officeDocument/2006/relationships/slide" Target="slides/slide14.xml"/><Relationship Id="rId23" Type="http://schemas.openxmlformats.org/officeDocument/2006/relationships/slide" Target="slides/slide15.xml"/><Relationship Id="rId24" Type="http://schemas.openxmlformats.org/officeDocument/2006/relationships/slide" Target="slides/slide16.xml"/><Relationship Id="rId25" Type="http://schemas.openxmlformats.org/officeDocument/2006/relationships/slide" Target="slides/slide17.xml"/><Relationship Id="rId26" Type="http://schemas.openxmlformats.org/officeDocument/2006/relationships/slide" Target="slides/slide18.xml"/><Relationship Id="rId27" Type="http://schemas.openxmlformats.org/officeDocument/2006/relationships/slide" Target="slides/slide19.xml"/><Relationship Id="rId28" Type="http://schemas.openxmlformats.org/officeDocument/2006/relationships/slide" Target="slides/slide20.xml"/><Relationship Id="rId29" Type="http://schemas.openxmlformats.org/officeDocument/2006/relationships/slide" Target="slides/slide21.xml"/><Relationship Id="rId30" Type="http://schemas.openxmlformats.org/officeDocument/2006/relationships/slide" Target="slides/slide22.xml"/><Relationship Id="rId31" Type="http://schemas.openxmlformats.org/officeDocument/2006/relationships/slide" Target="slides/slide23.xml"/><Relationship Id="rId32" Type="http://schemas.openxmlformats.org/officeDocument/2006/relationships/slide" Target="slides/slide24.xml"/><Relationship Id="rId33" Type="http://schemas.openxmlformats.org/officeDocument/2006/relationships/slide" Target="slides/slide25.xml"/><Relationship Id="rId34" Type="http://schemas.openxmlformats.org/officeDocument/2006/relationships/slide" Target="slides/slide26.xml"/><Relationship Id="rId35" Type="http://schemas.openxmlformats.org/officeDocument/2006/relationships/slide" Target="slides/slide27.xml"/><Relationship Id="rId36" Type="http://schemas.openxmlformats.org/officeDocument/2006/relationships/slide" Target="slides/slide28.xml"/><Relationship Id="rId37" Type="http://schemas.openxmlformats.org/officeDocument/2006/relationships/slide" Target="slides/slide29.xml"/><Relationship Id="rId38" Type="http://schemas.openxmlformats.org/officeDocument/2006/relationships/slide" Target="slides/slide30.xml"/><Relationship Id="rId39" Type="http://schemas.openxmlformats.org/officeDocument/2006/relationships/slide" Target="slides/slide31.xml"/><Relationship Id="rId40" Type="http://schemas.openxmlformats.org/officeDocument/2006/relationships/slide" Target="slides/slide32.xml"/><Relationship Id="rId41" Type="http://schemas.openxmlformats.org/officeDocument/2006/relationships/slide" Target="slides/slide33.xml"/><Relationship Id="rId42" Type="http://schemas.openxmlformats.org/officeDocument/2006/relationships/slide" Target="slides/slide34.xml"/><Relationship Id="rId43" Type="http://schemas.openxmlformats.org/officeDocument/2006/relationships/slide" Target="slides/slide35.xml"/><Relationship Id="rId44" Type="http://schemas.openxmlformats.org/officeDocument/2006/relationships/slide" Target="slides/slide36.xml"/><Relationship Id="rId45" Type="http://schemas.openxmlformats.org/officeDocument/2006/relationships/slide" Target="slides/slide37.xml"/><Relationship Id="rId46" Type="http://schemas.openxmlformats.org/officeDocument/2006/relationships/slide" Target="slides/slide38.xml"/><Relationship Id="rId47" Type="http://schemas.openxmlformats.org/officeDocument/2006/relationships/tableStyles" Target="tableStyles.xml"/><Relationship Id="rId48" Type="http://schemas.openxmlformats.org/officeDocument/2006/relationships/presProps" Target="presProps.xml"/><Relationship Id="rId49" Type="http://schemas.openxmlformats.org/officeDocument/2006/relationships/viewProps" Target="viewProps.xml"/><Relationship Id="rId5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A3F2C91-5AC2-4323-BF36-18120C980842}" type="doc">
      <dgm:prSet loTypeId="urn:microsoft.com/office/officeart/2005/8/layout/bProcess3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IN"/>
        </a:p>
      </dgm:t>
    </dgm:pt>
    <dgm:pt modelId="{C71DC22E-3ECC-4FDA-B89D-ACABD8B25390}">
      <dgm:prSet phldrT="[Text]"/>
      <dgm:spPr>
        <a:solidFill>
          <a:srgbClr val="000066"/>
        </a:solidFill>
        <a:ln>
          <a:noFill/>
        </a:ln>
      </dgm:spPr>
      <dgm:t>
        <a:bodyPr/>
        <a:lstStyle/>
        <a:p>
          <a:r>
            <a:rPr lang="en-IN" dirty="0">
              <a:latin typeface="Times New Roman" panose="02020603050405020304" pitchFamily="18" charset="0"/>
              <a:cs typeface="Times New Roman" panose="02020603050405020304" pitchFamily="18" charset="0"/>
            </a:rPr>
            <a:t>Input Layer</a:t>
          </a:r>
        </a:p>
        <a:p>
          <a:r>
            <a:rPr lang="en-IN" dirty="0">
              <a:latin typeface="Times New Roman" panose="02020603050405020304" pitchFamily="18" charset="0"/>
              <a:cs typeface="Times New Roman" panose="02020603050405020304" pitchFamily="18" charset="0"/>
            </a:rPr>
            <a:t>(2 units)</a:t>
          </a:r>
        </a:p>
      </dgm:t>
    </dgm:pt>
    <dgm:pt modelId="{ACCAA577-25A1-4C09-A723-8C236D4C9EBE}" type="parTrans" cxnId="{A3001CA7-B4E3-47A7-9C50-123C7BBBC991}">
      <dgm:prSet/>
      <dgm:spPr/>
      <dgm:t>
        <a:bodyPr/>
        <a:lstStyle/>
        <a:p>
          <a:endParaRPr lang="en-IN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3EC8D7D-160B-4A93-93F2-1469DE2398DA}" type="sibTrans" cxnId="{A3001CA7-B4E3-47A7-9C50-123C7BBBC991}">
      <dgm:prSet/>
      <dgm:spPr/>
      <dgm:t>
        <a:bodyPr/>
        <a:lstStyle/>
        <a:p>
          <a:endParaRPr lang="en-IN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A08B8BA-FD2E-4777-9520-916F775ED492}">
      <dgm:prSet phldrT="[Text]"/>
      <dgm:spPr>
        <a:noFill/>
      </dgm:spPr>
      <dgm:t>
        <a:bodyPr/>
        <a:lstStyle/>
        <a:p>
          <a:r>
            <a:rPr lang="en-IN" dirty="0">
              <a:latin typeface="Times New Roman" panose="02020603050405020304" pitchFamily="18" charset="0"/>
              <a:cs typeface="Times New Roman" panose="02020603050405020304" pitchFamily="18" charset="0"/>
            </a:rPr>
            <a:t>Hidden Layer</a:t>
          </a:r>
        </a:p>
        <a:p>
          <a:r>
            <a:rPr lang="en-IN" dirty="0">
              <a:latin typeface="Times New Roman" panose="02020603050405020304" pitchFamily="18" charset="0"/>
              <a:cs typeface="Times New Roman" panose="02020603050405020304" pitchFamily="18" charset="0"/>
            </a:rPr>
            <a:t>(without activation)</a:t>
          </a:r>
        </a:p>
        <a:p>
          <a:r>
            <a:rPr lang="en-IN" dirty="0">
              <a:latin typeface="Times New Roman" panose="02020603050405020304" pitchFamily="18" charset="0"/>
              <a:cs typeface="Times New Roman" panose="02020603050405020304" pitchFamily="18" charset="0"/>
            </a:rPr>
            <a:t>(6*N2 units)</a:t>
          </a:r>
        </a:p>
      </dgm:t>
    </dgm:pt>
    <dgm:pt modelId="{C0305C4D-2A3B-4741-9D24-CEDDCEC163D4}" type="parTrans" cxnId="{43BAE0CE-F763-4403-96DD-ABA5CAB10E15}">
      <dgm:prSet/>
      <dgm:spPr/>
      <dgm:t>
        <a:bodyPr/>
        <a:lstStyle/>
        <a:p>
          <a:endParaRPr lang="en-IN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0666133-7653-4381-8394-2110BE496852}" type="sibTrans" cxnId="{43BAE0CE-F763-4403-96DD-ABA5CAB10E15}">
      <dgm:prSet/>
      <dgm:spPr/>
      <dgm:t>
        <a:bodyPr/>
        <a:lstStyle/>
        <a:p>
          <a:endParaRPr lang="en-IN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80C663E-E4D9-49D5-BF29-8530AA277C8E}">
      <dgm:prSet phldrT="[Text]"/>
      <dgm:spPr>
        <a:solidFill>
          <a:srgbClr val="5F5F5F"/>
        </a:solidFill>
        <a:ln>
          <a:noFill/>
        </a:ln>
      </dgm:spPr>
      <dgm:t>
        <a:bodyPr/>
        <a:lstStyle/>
        <a:p>
          <a:r>
            <a:rPr lang="en-IN" dirty="0">
              <a:latin typeface="Times New Roman" panose="02020603050405020304" pitchFamily="18" charset="0"/>
              <a:cs typeface="Times New Roman" panose="02020603050405020304" pitchFamily="18" charset="0"/>
            </a:rPr>
            <a:t>Hidden Layers</a:t>
          </a:r>
        </a:p>
        <a:p>
          <a:r>
            <a:rPr lang="en-IN" dirty="0">
              <a:latin typeface="Times New Roman" panose="02020603050405020304" pitchFamily="18" charset="0"/>
              <a:cs typeface="Times New Roman" panose="02020603050405020304" pitchFamily="18" charset="0"/>
            </a:rPr>
            <a:t>(with activation and normalisation)</a:t>
          </a:r>
        </a:p>
        <a:p>
          <a:r>
            <a:rPr lang="en-IN" dirty="0">
              <a:latin typeface="Times New Roman" panose="02020603050405020304" pitchFamily="18" charset="0"/>
              <a:cs typeface="Times New Roman" panose="02020603050405020304" pitchFamily="18" charset="0"/>
            </a:rPr>
            <a:t>(L1 layers and N1 units in each layer)</a:t>
          </a:r>
        </a:p>
      </dgm:t>
    </dgm:pt>
    <dgm:pt modelId="{1E403CB3-7626-453A-AE84-4C1DD4A5601F}" type="parTrans" cxnId="{1D989773-6A77-447A-AA5D-7EB33C4768C0}">
      <dgm:prSet/>
      <dgm:spPr/>
      <dgm:t>
        <a:bodyPr/>
        <a:lstStyle/>
        <a:p>
          <a:endParaRPr lang="en-IN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E659597-D21E-46F6-9E58-248B6E4CDC73}" type="sibTrans" cxnId="{1D989773-6A77-447A-AA5D-7EB33C4768C0}">
      <dgm:prSet/>
      <dgm:spPr/>
      <dgm:t>
        <a:bodyPr/>
        <a:lstStyle/>
        <a:p>
          <a:endParaRPr lang="en-IN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76DA557-C4BA-485C-B711-B182944F2EB6}">
      <dgm:prSet phldrT="[Text]"/>
      <dgm:spPr>
        <a:solidFill>
          <a:srgbClr val="003300"/>
        </a:solidFill>
        <a:ln>
          <a:noFill/>
        </a:ln>
      </dgm:spPr>
      <dgm:t>
        <a:bodyPr/>
        <a:lstStyle/>
        <a:p>
          <a:r>
            <a:rPr lang="en-IN" dirty="0">
              <a:latin typeface="Times New Roman" panose="02020603050405020304" pitchFamily="18" charset="0"/>
              <a:cs typeface="Times New Roman" panose="02020603050405020304" pitchFamily="18" charset="0"/>
            </a:rPr>
            <a:t>Output Layer</a:t>
          </a:r>
        </a:p>
        <a:p>
          <a:r>
            <a:rPr lang="en-IN" dirty="0">
              <a:latin typeface="Times New Roman" panose="02020603050405020304" pitchFamily="18" charset="0"/>
              <a:cs typeface="Times New Roman" panose="02020603050405020304" pitchFamily="18" charset="0"/>
            </a:rPr>
            <a:t>(6 units)</a:t>
          </a:r>
        </a:p>
      </dgm:t>
    </dgm:pt>
    <dgm:pt modelId="{60FDF26D-55EB-4310-BE3C-A8F54F2C09D4}" type="parTrans" cxnId="{AC0A2E60-6DA0-4F09-8C67-886C954A635D}">
      <dgm:prSet/>
      <dgm:spPr/>
      <dgm:t>
        <a:bodyPr/>
        <a:lstStyle/>
        <a:p>
          <a:endParaRPr lang="en-IN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9E10681-85A2-4BB6-86F4-E8F3371B4B4E}" type="sibTrans" cxnId="{AC0A2E60-6DA0-4F09-8C67-886C954A635D}">
      <dgm:prSet/>
      <dgm:spPr/>
      <dgm:t>
        <a:bodyPr/>
        <a:lstStyle/>
        <a:p>
          <a:endParaRPr lang="en-IN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9B7D69D-1ABF-4344-AD33-D1A1E4E7A65E}">
      <dgm:prSet phldrT="[Text]"/>
      <dgm:spPr>
        <a:noFill/>
      </dgm:spPr>
      <dgm:t>
        <a:bodyPr/>
        <a:lstStyle/>
        <a:p>
          <a:r>
            <a:rPr lang="en-IN" dirty="0">
              <a:latin typeface="Times New Roman" panose="02020603050405020304" pitchFamily="18" charset="0"/>
              <a:cs typeface="Times New Roman" panose="02020603050405020304" pitchFamily="18" charset="0"/>
            </a:rPr>
            <a:t>Hidden Layer</a:t>
          </a:r>
        </a:p>
        <a:p>
          <a:r>
            <a:rPr lang="en-IN" dirty="0">
              <a:latin typeface="Times New Roman" panose="02020603050405020304" pitchFamily="18" charset="0"/>
              <a:cs typeface="Times New Roman" panose="02020603050405020304" pitchFamily="18" charset="0"/>
            </a:rPr>
            <a:t>(without activation)</a:t>
          </a:r>
        </a:p>
        <a:p>
          <a:r>
            <a:rPr lang="en-IN" dirty="0">
              <a:latin typeface="Times New Roman" panose="02020603050405020304" pitchFamily="18" charset="0"/>
              <a:cs typeface="Times New Roman" panose="02020603050405020304" pitchFamily="18" charset="0"/>
            </a:rPr>
            <a:t>(6*N2 units)</a:t>
          </a:r>
        </a:p>
      </dgm:t>
    </dgm:pt>
    <dgm:pt modelId="{35AFE367-E809-4C6F-AE5D-43D20EEE3C6E}" type="parTrans" cxnId="{0FAAEF23-2541-466B-BB88-2396240CD7E1}">
      <dgm:prSet/>
      <dgm:spPr/>
      <dgm:t>
        <a:bodyPr/>
        <a:lstStyle/>
        <a:p>
          <a:endParaRPr lang="en-IN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5D26C77-3F89-40C4-8185-8770A7003283}" type="sibTrans" cxnId="{0FAAEF23-2541-466B-BB88-2396240CD7E1}">
      <dgm:prSet/>
      <dgm:spPr/>
      <dgm:t>
        <a:bodyPr/>
        <a:lstStyle/>
        <a:p>
          <a:endParaRPr lang="en-IN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1E84856-804C-48BB-9D54-7F6B9585DA91}" type="pres">
      <dgm:prSet presAssocID="{CA3F2C91-5AC2-4323-BF36-18120C980842}" presName="Name0" presStyleCnt="0">
        <dgm:presLayoutVars>
          <dgm:dir/>
          <dgm:resizeHandles val="exact"/>
        </dgm:presLayoutVars>
      </dgm:prSet>
      <dgm:spPr/>
    </dgm:pt>
    <dgm:pt modelId="{DDE0584D-AEA5-4C7D-899B-85A819BCD0A1}" type="pres">
      <dgm:prSet presAssocID="{C71DC22E-3ECC-4FDA-B89D-ACABD8B25390}" presName="node" presStyleLbl="node1" presStyleIdx="0" presStyleCnt="5" custScaleX="56125">
        <dgm:presLayoutVars>
          <dgm:bulletEnabled val="1"/>
        </dgm:presLayoutVars>
      </dgm:prSet>
      <dgm:spPr/>
    </dgm:pt>
    <dgm:pt modelId="{47FBB911-1EF7-46A8-85F1-FAEEFFBEFEBD}" type="pres">
      <dgm:prSet presAssocID="{D3EC8D7D-160B-4A93-93F2-1469DE2398DA}" presName="sibTrans" presStyleLbl="sibTrans1D1" presStyleIdx="0" presStyleCnt="4"/>
      <dgm:spPr/>
    </dgm:pt>
    <dgm:pt modelId="{4B147AE3-4300-446B-8FAE-E3A9FBBBF2CF}" type="pres">
      <dgm:prSet presAssocID="{D3EC8D7D-160B-4A93-93F2-1469DE2398DA}" presName="connectorText" presStyleLbl="sibTrans1D1" presStyleIdx="0" presStyleCnt="4"/>
      <dgm:spPr/>
    </dgm:pt>
    <dgm:pt modelId="{0AA33322-DBD2-4119-89FE-1813CA84085C}" type="pres">
      <dgm:prSet presAssocID="{EA08B8BA-FD2E-4777-9520-916F775ED492}" presName="node" presStyleLbl="node1" presStyleIdx="1" presStyleCnt="5" custScaleX="100072">
        <dgm:presLayoutVars>
          <dgm:bulletEnabled val="1"/>
        </dgm:presLayoutVars>
      </dgm:prSet>
      <dgm:spPr/>
    </dgm:pt>
    <dgm:pt modelId="{6CD376D9-50E8-403B-B384-14F6EF19EBEB}" type="pres">
      <dgm:prSet presAssocID="{80666133-7653-4381-8394-2110BE496852}" presName="sibTrans" presStyleLbl="sibTrans1D1" presStyleIdx="1" presStyleCnt="4"/>
      <dgm:spPr/>
    </dgm:pt>
    <dgm:pt modelId="{742CDB51-00C3-4FC6-B1AD-C8C9721895BF}" type="pres">
      <dgm:prSet presAssocID="{80666133-7653-4381-8394-2110BE496852}" presName="connectorText" presStyleLbl="sibTrans1D1" presStyleIdx="1" presStyleCnt="4"/>
      <dgm:spPr/>
    </dgm:pt>
    <dgm:pt modelId="{A2E14A22-E96E-46E6-A978-B88BF6238F39}" type="pres">
      <dgm:prSet presAssocID="{F80C663E-E4D9-49D5-BF29-8530AA277C8E}" presName="node" presStyleLbl="node1" presStyleIdx="2" presStyleCnt="5" custScaleX="150503">
        <dgm:presLayoutVars>
          <dgm:bulletEnabled val="1"/>
        </dgm:presLayoutVars>
      </dgm:prSet>
      <dgm:spPr/>
    </dgm:pt>
    <dgm:pt modelId="{F05B537F-4BC6-43EC-BCCF-80AC4210EF52}" type="pres">
      <dgm:prSet presAssocID="{BE659597-D21E-46F6-9E58-248B6E4CDC73}" presName="sibTrans" presStyleLbl="sibTrans1D1" presStyleIdx="2" presStyleCnt="4"/>
      <dgm:spPr/>
    </dgm:pt>
    <dgm:pt modelId="{2CDF1E09-1837-4FF2-8E0D-19EDFC209E23}" type="pres">
      <dgm:prSet presAssocID="{BE659597-D21E-46F6-9E58-248B6E4CDC73}" presName="connectorText" presStyleLbl="sibTrans1D1" presStyleIdx="2" presStyleCnt="4"/>
      <dgm:spPr/>
    </dgm:pt>
    <dgm:pt modelId="{F3FF5264-4257-4674-9EA1-0B4B4D2B08E1}" type="pres">
      <dgm:prSet presAssocID="{69B7D69D-1ABF-4344-AD33-D1A1E4E7A65E}" presName="node" presStyleLbl="node1" presStyleIdx="3" presStyleCnt="5">
        <dgm:presLayoutVars>
          <dgm:bulletEnabled val="1"/>
        </dgm:presLayoutVars>
      </dgm:prSet>
      <dgm:spPr/>
    </dgm:pt>
    <dgm:pt modelId="{74884D19-EA91-4C91-85E2-849E2590E3E6}" type="pres">
      <dgm:prSet presAssocID="{35D26C77-3F89-40C4-8185-8770A7003283}" presName="sibTrans" presStyleLbl="sibTrans1D1" presStyleIdx="3" presStyleCnt="4"/>
      <dgm:spPr/>
    </dgm:pt>
    <dgm:pt modelId="{8C04C51A-EEA7-4AD5-9AC5-E4F3099893C3}" type="pres">
      <dgm:prSet presAssocID="{35D26C77-3F89-40C4-8185-8770A7003283}" presName="connectorText" presStyleLbl="sibTrans1D1" presStyleIdx="3" presStyleCnt="4"/>
      <dgm:spPr/>
    </dgm:pt>
    <dgm:pt modelId="{A62814A6-97F3-4CCB-80DA-9F28FE063493}" type="pres">
      <dgm:prSet presAssocID="{C76DA557-C4BA-485C-B711-B182944F2EB6}" presName="node" presStyleLbl="node1" presStyleIdx="4" presStyleCnt="5">
        <dgm:presLayoutVars>
          <dgm:bulletEnabled val="1"/>
        </dgm:presLayoutVars>
      </dgm:prSet>
      <dgm:spPr/>
    </dgm:pt>
  </dgm:ptLst>
  <dgm:cxnLst>
    <dgm:cxn modelId="{16753806-B133-4869-8FE5-82B545AF32EC}" type="presOf" srcId="{F80C663E-E4D9-49D5-BF29-8530AA277C8E}" destId="{A2E14A22-E96E-46E6-A978-B88BF6238F39}" srcOrd="0" destOrd="0" presId="urn:microsoft.com/office/officeart/2005/8/layout/bProcess3"/>
    <dgm:cxn modelId="{AA31440D-8243-43C6-8C8C-9422A5551A89}" type="presOf" srcId="{80666133-7653-4381-8394-2110BE496852}" destId="{742CDB51-00C3-4FC6-B1AD-C8C9721895BF}" srcOrd="1" destOrd="0" presId="urn:microsoft.com/office/officeart/2005/8/layout/bProcess3"/>
    <dgm:cxn modelId="{EEE5DA19-6EE5-4392-A023-2DEB42968541}" type="presOf" srcId="{BE659597-D21E-46F6-9E58-248B6E4CDC73}" destId="{F05B537F-4BC6-43EC-BCCF-80AC4210EF52}" srcOrd="0" destOrd="0" presId="urn:microsoft.com/office/officeart/2005/8/layout/bProcess3"/>
    <dgm:cxn modelId="{0FAAEF23-2541-466B-BB88-2396240CD7E1}" srcId="{CA3F2C91-5AC2-4323-BF36-18120C980842}" destId="{69B7D69D-1ABF-4344-AD33-D1A1E4E7A65E}" srcOrd="3" destOrd="0" parTransId="{35AFE367-E809-4C6F-AE5D-43D20EEE3C6E}" sibTransId="{35D26C77-3F89-40C4-8185-8770A7003283}"/>
    <dgm:cxn modelId="{AC0A2E60-6DA0-4F09-8C67-886C954A635D}" srcId="{CA3F2C91-5AC2-4323-BF36-18120C980842}" destId="{C76DA557-C4BA-485C-B711-B182944F2EB6}" srcOrd="4" destOrd="0" parTransId="{60FDF26D-55EB-4310-BE3C-A8F54F2C09D4}" sibTransId="{69E10681-85A2-4BB6-86F4-E8F3371B4B4E}"/>
    <dgm:cxn modelId="{F12B5A61-DACB-4DE5-A86B-EE63E22F4938}" type="presOf" srcId="{35D26C77-3F89-40C4-8185-8770A7003283}" destId="{74884D19-EA91-4C91-85E2-849E2590E3E6}" srcOrd="0" destOrd="0" presId="urn:microsoft.com/office/officeart/2005/8/layout/bProcess3"/>
    <dgm:cxn modelId="{1D989773-6A77-447A-AA5D-7EB33C4768C0}" srcId="{CA3F2C91-5AC2-4323-BF36-18120C980842}" destId="{F80C663E-E4D9-49D5-BF29-8530AA277C8E}" srcOrd="2" destOrd="0" parTransId="{1E403CB3-7626-453A-AE84-4C1DD4A5601F}" sibTransId="{BE659597-D21E-46F6-9E58-248B6E4CDC73}"/>
    <dgm:cxn modelId="{E33F5280-9279-420D-A297-29A9170C0467}" type="presOf" srcId="{80666133-7653-4381-8394-2110BE496852}" destId="{6CD376D9-50E8-403B-B384-14F6EF19EBEB}" srcOrd="0" destOrd="0" presId="urn:microsoft.com/office/officeart/2005/8/layout/bProcess3"/>
    <dgm:cxn modelId="{8527478F-CC4C-4B58-83B7-0D9556A55E10}" type="presOf" srcId="{C71DC22E-3ECC-4FDA-B89D-ACABD8B25390}" destId="{DDE0584D-AEA5-4C7D-899B-85A819BCD0A1}" srcOrd="0" destOrd="0" presId="urn:microsoft.com/office/officeart/2005/8/layout/bProcess3"/>
    <dgm:cxn modelId="{B12BBD98-8A8D-4454-B78A-383D8174EFB2}" type="presOf" srcId="{BE659597-D21E-46F6-9E58-248B6E4CDC73}" destId="{2CDF1E09-1837-4FF2-8E0D-19EDFC209E23}" srcOrd="1" destOrd="0" presId="urn:microsoft.com/office/officeart/2005/8/layout/bProcess3"/>
    <dgm:cxn modelId="{104B2DA5-D0EA-478B-B030-3120CA8CD992}" type="presOf" srcId="{69B7D69D-1ABF-4344-AD33-D1A1E4E7A65E}" destId="{F3FF5264-4257-4674-9EA1-0B4B4D2B08E1}" srcOrd="0" destOrd="0" presId="urn:microsoft.com/office/officeart/2005/8/layout/bProcess3"/>
    <dgm:cxn modelId="{A3001CA7-B4E3-47A7-9C50-123C7BBBC991}" srcId="{CA3F2C91-5AC2-4323-BF36-18120C980842}" destId="{C71DC22E-3ECC-4FDA-B89D-ACABD8B25390}" srcOrd="0" destOrd="0" parTransId="{ACCAA577-25A1-4C09-A723-8C236D4C9EBE}" sibTransId="{D3EC8D7D-160B-4A93-93F2-1469DE2398DA}"/>
    <dgm:cxn modelId="{7E89DBB9-0913-4AEA-870B-132BE16BF295}" type="presOf" srcId="{EA08B8BA-FD2E-4777-9520-916F775ED492}" destId="{0AA33322-DBD2-4119-89FE-1813CA84085C}" srcOrd="0" destOrd="0" presId="urn:microsoft.com/office/officeart/2005/8/layout/bProcess3"/>
    <dgm:cxn modelId="{43BAE0CE-F763-4403-96DD-ABA5CAB10E15}" srcId="{CA3F2C91-5AC2-4323-BF36-18120C980842}" destId="{EA08B8BA-FD2E-4777-9520-916F775ED492}" srcOrd="1" destOrd="0" parTransId="{C0305C4D-2A3B-4741-9D24-CEDDCEC163D4}" sibTransId="{80666133-7653-4381-8394-2110BE496852}"/>
    <dgm:cxn modelId="{AC24E0D9-E912-4BAE-9A52-085B895BDF02}" type="presOf" srcId="{CA3F2C91-5AC2-4323-BF36-18120C980842}" destId="{71E84856-804C-48BB-9D54-7F6B9585DA91}" srcOrd="0" destOrd="0" presId="urn:microsoft.com/office/officeart/2005/8/layout/bProcess3"/>
    <dgm:cxn modelId="{82520CF0-BB33-4A5F-8B24-110783F9CD8B}" type="presOf" srcId="{D3EC8D7D-160B-4A93-93F2-1469DE2398DA}" destId="{4B147AE3-4300-446B-8FAE-E3A9FBBBF2CF}" srcOrd="1" destOrd="0" presId="urn:microsoft.com/office/officeart/2005/8/layout/bProcess3"/>
    <dgm:cxn modelId="{31F549F1-4009-4960-A17D-D9921676131A}" type="presOf" srcId="{D3EC8D7D-160B-4A93-93F2-1469DE2398DA}" destId="{47FBB911-1EF7-46A8-85F1-FAEEFFBEFEBD}" srcOrd="0" destOrd="0" presId="urn:microsoft.com/office/officeart/2005/8/layout/bProcess3"/>
    <dgm:cxn modelId="{008B0BFB-37E6-4874-BA99-E3603ED434FC}" type="presOf" srcId="{C76DA557-C4BA-485C-B711-B182944F2EB6}" destId="{A62814A6-97F3-4CCB-80DA-9F28FE063493}" srcOrd="0" destOrd="0" presId="urn:microsoft.com/office/officeart/2005/8/layout/bProcess3"/>
    <dgm:cxn modelId="{FCC5CBFD-F6D5-4F77-8474-17B585F49FCB}" type="presOf" srcId="{35D26C77-3F89-40C4-8185-8770A7003283}" destId="{8C04C51A-EEA7-4AD5-9AC5-E4F3099893C3}" srcOrd="1" destOrd="0" presId="urn:microsoft.com/office/officeart/2005/8/layout/bProcess3"/>
    <dgm:cxn modelId="{AE5075FF-5149-4433-B4DB-17A9EC9C51CE}" type="presParOf" srcId="{71E84856-804C-48BB-9D54-7F6B9585DA91}" destId="{DDE0584D-AEA5-4C7D-899B-85A819BCD0A1}" srcOrd="0" destOrd="0" presId="urn:microsoft.com/office/officeart/2005/8/layout/bProcess3"/>
    <dgm:cxn modelId="{665F7EFE-53EA-430F-AC07-689AAA25D397}" type="presParOf" srcId="{71E84856-804C-48BB-9D54-7F6B9585DA91}" destId="{47FBB911-1EF7-46A8-85F1-FAEEFFBEFEBD}" srcOrd="1" destOrd="0" presId="urn:microsoft.com/office/officeart/2005/8/layout/bProcess3"/>
    <dgm:cxn modelId="{A407AFA5-6098-4FA6-91FA-AA13E8892F3F}" type="presParOf" srcId="{47FBB911-1EF7-46A8-85F1-FAEEFFBEFEBD}" destId="{4B147AE3-4300-446B-8FAE-E3A9FBBBF2CF}" srcOrd="0" destOrd="0" presId="urn:microsoft.com/office/officeart/2005/8/layout/bProcess3"/>
    <dgm:cxn modelId="{C3D36678-7EA9-4B3E-B4AC-A95EFB197CE9}" type="presParOf" srcId="{71E84856-804C-48BB-9D54-7F6B9585DA91}" destId="{0AA33322-DBD2-4119-89FE-1813CA84085C}" srcOrd="2" destOrd="0" presId="urn:microsoft.com/office/officeart/2005/8/layout/bProcess3"/>
    <dgm:cxn modelId="{E4AE59B2-E431-4FD8-A1C3-5FA8ABEE994E}" type="presParOf" srcId="{71E84856-804C-48BB-9D54-7F6B9585DA91}" destId="{6CD376D9-50E8-403B-B384-14F6EF19EBEB}" srcOrd="3" destOrd="0" presId="urn:microsoft.com/office/officeart/2005/8/layout/bProcess3"/>
    <dgm:cxn modelId="{75774FD2-03CD-40B0-9E00-A8A794BCC8E8}" type="presParOf" srcId="{6CD376D9-50E8-403B-B384-14F6EF19EBEB}" destId="{742CDB51-00C3-4FC6-B1AD-C8C9721895BF}" srcOrd="0" destOrd="0" presId="urn:microsoft.com/office/officeart/2005/8/layout/bProcess3"/>
    <dgm:cxn modelId="{5F69654C-0171-4718-92D3-81042AC1C5D9}" type="presParOf" srcId="{71E84856-804C-48BB-9D54-7F6B9585DA91}" destId="{A2E14A22-E96E-46E6-A978-B88BF6238F39}" srcOrd="4" destOrd="0" presId="urn:microsoft.com/office/officeart/2005/8/layout/bProcess3"/>
    <dgm:cxn modelId="{7D7C2210-FA75-4F23-AD79-D19098B7AC85}" type="presParOf" srcId="{71E84856-804C-48BB-9D54-7F6B9585DA91}" destId="{F05B537F-4BC6-43EC-BCCF-80AC4210EF52}" srcOrd="5" destOrd="0" presId="urn:microsoft.com/office/officeart/2005/8/layout/bProcess3"/>
    <dgm:cxn modelId="{9A4E2E60-AD0C-4507-AAEC-B7E83D1E6362}" type="presParOf" srcId="{F05B537F-4BC6-43EC-BCCF-80AC4210EF52}" destId="{2CDF1E09-1837-4FF2-8E0D-19EDFC209E23}" srcOrd="0" destOrd="0" presId="urn:microsoft.com/office/officeart/2005/8/layout/bProcess3"/>
    <dgm:cxn modelId="{9510F1E4-630F-492A-A324-F5EB3F1C316C}" type="presParOf" srcId="{71E84856-804C-48BB-9D54-7F6B9585DA91}" destId="{F3FF5264-4257-4674-9EA1-0B4B4D2B08E1}" srcOrd="6" destOrd="0" presId="urn:microsoft.com/office/officeart/2005/8/layout/bProcess3"/>
    <dgm:cxn modelId="{3349F259-15F0-40BA-983B-A366F3A92221}" type="presParOf" srcId="{71E84856-804C-48BB-9D54-7F6B9585DA91}" destId="{74884D19-EA91-4C91-85E2-849E2590E3E6}" srcOrd="7" destOrd="0" presId="urn:microsoft.com/office/officeart/2005/8/layout/bProcess3"/>
    <dgm:cxn modelId="{4B45ED1E-EEE9-4962-92E3-CE0ACF5F58CC}" type="presParOf" srcId="{74884D19-EA91-4C91-85E2-849E2590E3E6}" destId="{8C04C51A-EEA7-4AD5-9AC5-E4F3099893C3}" srcOrd="0" destOrd="0" presId="urn:microsoft.com/office/officeart/2005/8/layout/bProcess3"/>
    <dgm:cxn modelId="{265747AB-FCD7-42D5-A7C5-5621025B690E}" type="presParOf" srcId="{71E84856-804C-48BB-9D54-7F6B9585DA91}" destId="{A62814A6-97F3-4CCB-80DA-9F28FE063493}" srcOrd="8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3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7FBB911-1EF7-46A8-85F1-FAEEFFBEFEBD}">
      <dsp:nvSpPr>
        <dsp:cNvPr id="0" name=""/>
        <dsp:cNvSpPr/>
      </dsp:nvSpPr>
      <dsp:spPr>
        <a:xfrm>
          <a:off x="1864003" y="841995"/>
          <a:ext cx="64747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47471" y="45720"/>
              </a:lnTo>
            </a:path>
          </a:pathLst>
        </a:custGeom>
        <a:noFill/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500" kern="120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170786" y="884325"/>
        <a:ext cx="33903" cy="6780"/>
      </dsp:txXfrm>
    </dsp:sp>
    <dsp:sp modelId="{DDE0584D-AEA5-4C7D-899B-85A819BCD0A1}">
      <dsp:nvSpPr>
        <dsp:cNvPr id="0" name=""/>
        <dsp:cNvSpPr/>
      </dsp:nvSpPr>
      <dsp:spPr>
        <a:xfrm>
          <a:off x="211161" y="3274"/>
          <a:ext cx="1654641" cy="1768881"/>
        </a:xfrm>
        <a:prstGeom prst="rect">
          <a:avLst/>
        </a:prstGeom>
        <a:solidFill>
          <a:srgbClr val="000066"/>
        </a:solid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Input Layer</a:t>
          </a:r>
        </a:p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(2 units)</a:t>
          </a:r>
        </a:p>
      </dsp:txBody>
      <dsp:txXfrm>
        <a:off x="211161" y="3274"/>
        <a:ext cx="1654641" cy="1768881"/>
      </dsp:txXfrm>
    </dsp:sp>
    <dsp:sp modelId="{6CD376D9-50E8-403B-B384-14F6EF19EBEB}">
      <dsp:nvSpPr>
        <dsp:cNvPr id="0" name=""/>
        <dsp:cNvSpPr/>
      </dsp:nvSpPr>
      <dsp:spPr>
        <a:xfrm>
          <a:off x="5492333" y="841995"/>
          <a:ext cx="64747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47471" y="45720"/>
              </a:lnTo>
            </a:path>
          </a:pathLst>
        </a:custGeom>
        <a:noFill/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500" kern="120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799117" y="884325"/>
        <a:ext cx="33903" cy="6780"/>
      </dsp:txXfrm>
    </dsp:sp>
    <dsp:sp modelId="{0AA33322-DBD2-4119-89FE-1813CA84085C}">
      <dsp:nvSpPr>
        <dsp:cNvPr id="0" name=""/>
        <dsp:cNvSpPr/>
      </dsp:nvSpPr>
      <dsp:spPr>
        <a:xfrm>
          <a:off x="2543874" y="3274"/>
          <a:ext cx="2950258" cy="1768881"/>
        </a:xfrm>
        <a:prstGeom prst="rect">
          <a:avLst/>
        </a:prstGeom>
        <a:noFill/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Hidden Layer </a:t>
          </a:r>
        </a:p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(without activation)</a:t>
          </a:r>
        </a:p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(6*N2 units)</a:t>
          </a:r>
        </a:p>
      </dsp:txBody>
      <dsp:txXfrm>
        <a:off x="2543874" y="3274"/>
        <a:ext cx="2950258" cy="1768881"/>
      </dsp:txXfrm>
    </dsp:sp>
    <dsp:sp modelId="{F05B537F-4BC6-43EC-BCCF-80AC4210EF52}">
      <dsp:nvSpPr>
        <dsp:cNvPr id="0" name=""/>
        <dsp:cNvSpPr/>
      </dsp:nvSpPr>
      <dsp:spPr>
        <a:xfrm>
          <a:off x="1685229" y="1770356"/>
          <a:ext cx="6705491" cy="647471"/>
        </a:xfrm>
        <a:custGeom>
          <a:avLst/>
          <a:gdLst/>
          <a:ahLst/>
          <a:cxnLst/>
          <a:rect l="0" t="0" r="0" b="0"/>
          <a:pathLst>
            <a:path>
              <a:moveTo>
                <a:pt x="6705491" y="0"/>
              </a:moveTo>
              <a:lnTo>
                <a:pt x="6705491" y="340835"/>
              </a:lnTo>
              <a:lnTo>
                <a:pt x="0" y="340835"/>
              </a:lnTo>
              <a:lnTo>
                <a:pt x="0" y="647471"/>
              </a:lnTo>
            </a:path>
          </a:pathLst>
        </a:custGeom>
        <a:noFill/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500" kern="120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4869483" y="2090701"/>
        <a:ext cx="336984" cy="6780"/>
      </dsp:txXfrm>
    </dsp:sp>
    <dsp:sp modelId="{A2E14A22-E96E-46E6-A978-B88BF6238F39}">
      <dsp:nvSpPr>
        <dsp:cNvPr id="0" name=""/>
        <dsp:cNvSpPr/>
      </dsp:nvSpPr>
      <dsp:spPr>
        <a:xfrm>
          <a:off x="6172204" y="3274"/>
          <a:ext cx="4437033" cy="1768881"/>
        </a:xfrm>
        <a:prstGeom prst="rect">
          <a:avLst/>
        </a:prstGeom>
        <a:solidFill>
          <a:srgbClr val="5F5F5F"/>
        </a:solid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Hidden Layers </a:t>
          </a:r>
        </a:p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(with activation and normalisation)</a:t>
          </a:r>
        </a:p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(L1 layers and N1 units in each layer)</a:t>
          </a:r>
        </a:p>
      </dsp:txBody>
      <dsp:txXfrm>
        <a:off x="6172204" y="3274"/>
        <a:ext cx="4437033" cy="1768881"/>
      </dsp:txXfrm>
    </dsp:sp>
    <dsp:sp modelId="{74884D19-EA91-4C91-85E2-849E2590E3E6}">
      <dsp:nvSpPr>
        <dsp:cNvPr id="0" name=""/>
        <dsp:cNvSpPr/>
      </dsp:nvSpPr>
      <dsp:spPr>
        <a:xfrm>
          <a:off x="3157497" y="3288948"/>
          <a:ext cx="64747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47471" y="45720"/>
              </a:lnTo>
            </a:path>
          </a:pathLst>
        </a:custGeom>
        <a:noFill/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500" kern="120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464281" y="3331278"/>
        <a:ext cx="33903" cy="6780"/>
      </dsp:txXfrm>
    </dsp:sp>
    <dsp:sp modelId="{F3FF5264-4257-4674-9EA1-0B4B4D2B08E1}">
      <dsp:nvSpPr>
        <dsp:cNvPr id="0" name=""/>
        <dsp:cNvSpPr/>
      </dsp:nvSpPr>
      <dsp:spPr>
        <a:xfrm>
          <a:off x="211161" y="2450227"/>
          <a:ext cx="2948136" cy="1768881"/>
        </a:xfrm>
        <a:prstGeom prst="rect">
          <a:avLst/>
        </a:prstGeom>
        <a:noFill/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Hidden Layer </a:t>
          </a:r>
        </a:p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(without activation)</a:t>
          </a:r>
        </a:p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(6*N2 units)</a:t>
          </a:r>
        </a:p>
      </dsp:txBody>
      <dsp:txXfrm>
        <a:off x="211161" y="2450227"/>
        <a:ext cx="2948136" cy="1768881"/>
      </dsp:txXfrm>
    </dsp:sp>
    <dsp:sp modelId="{A62814A6-97F3-4CCB-80DA-9F28FE063493}">
      <dsp:nvSpPr>
        <dsp:cNvPr id="0" name=""/>
        <dsp:cNvSpPr/>
      </dsp:nvSpPr>
      <dsp:spPr>
        <a:xfrm>
          <a:off x="3837369" y="2450227"/>
          <a:ext cx="2948136" cy="1768881"/>
        </a:xfrm>
        <a:prstGeom prst="rect">
          <a:avLst/>
        </a:prstGeom>
        <a:solidFill>
          <a:srgbClr val="003300"/>
        </a:solid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Output Layer</a:t>
          </a:r>
        </a:p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(6 units)</a:t>
          </a:r>
        </a:p>
      </dsp:txBody>
      <dsp:txXfrm>
        <a:off x="3837369" y="2450227"/>
        <a:ext cx="2948136" cy="176888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</p:bgPr>
    </p:bg>
    <p:spTree>
      <p:nvGrpSpPr>
        <p:cNvPr id="32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46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" y="1"/>
            <a:ext cx="3076575" cy="512763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  <p:txBody>
          <a:bodyPr anchor="t" anchorCtr="0" bIns="45745" compatLnSpc="1" lIns="91492" numCol="1" rIns="91492" tIns="45745" vert="horz" wrap="square">
            <a:prstTxWarp prst="textNoShape"/>
          </a:bodyPr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104946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9" y="1"/>
            <a:ext cx="3076575" cy="512763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  <p:txBody>
          <a:bodyPr anchor="t" anchorCtr="0" bIns="45745" compatLnSpc="1" lIns="91492" numCol="1" rIns="91492" tIns="45745" vert="horz" wrap="square">
            <a:prstTxWarp prst="textNoShape"/>
          </a:bodyPr>
          <a:lstStyle>
            <a:lvl1pPr algn="r">
              <a:defRPr sz="1100"/>
            </a:lvl1pPr>
          </a:lstStyle>
          <a:p>
            <a:endParaRPr lang="en-US"/>
          </a:p>
        </p:txBody>
      </p:sp>
      <p:sp>
        <p:nvSpPr>
          <p:cNvPr id="1049464" name="Rectangle 4"/>
          <p:cNvSpPr>
            <a:spLocks noChangeAspect="1" noRot="1" noGrp="1" noChangeArrowheads="1" noTextEdit="1"/>
          </p:cNvSpPr>
          <p:nvPr>
            <p:ph type="sldImg" idx="2"/>
          </p:nvPr>
        </p:nvSpPr>
        <p:spPr bwMode="auto">
          <a:xfrm>
            <a:off x="990600" y="766763"/>
            <a:ext cx="5118100" cy="3838575"/>
          </a:xfrm>
          <a:prstGeom prst="rect"/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04946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4" y="4862514"/>
            <a:ext cx="5680075" cy="4605337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  <p:txBody>
          <a:bodyPr anchor="t" anchorCtr="0" bIns="45745" compatLnSpc="1" lIns="91492" numCol="1" rIns="91492" tIns="45745" vert="horz" wrap="square">
            <a:prstTxWarp prst="textNoShape"/>
          </a:bodyPr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4946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2" y="9720264"/>
            <a:ext cx="3076575" cy="512762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  <p:txBody>
          <a:bodyPr anchor="b" anchorCtr="0" bIns="45745" compatLnSpc="1" lIns="91492" numCol="1" rIns="91492" tIns="45745" vert="horz" wrap="square">
            <a:prstTxWarp prst="textNoShape"/>
          </a:bodyPr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104946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9" y="9720264"/>
            <a:ext cx="3076575" cy="512762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  <p:txBody>
          <a:bodyPr anchor="b" anchorCtr="0" bIns="45745" compatLnSpc="1" lIns="91492" numCol="1" rIns="91492" tIns="45745" vert="horz" wrap="square">
            <a:prstTxWarp prst="textNoShape"/>
          </a:bodyPr>
          <a:lstStyle>
            <a:lvl1pPr algn="r">
              <a:defRPr sz="1100"/>
            </a:lvl1pPr>
          </a:lstStyle>
          <a:p>
            <a:fld id="{A9A0EA98-5831-4853-B862-C702E6EB345C}" type="slidenum">
              <a:rPr lang="en-US"/>
              <a:t>‹#›</a:t>
            </a:fld>
            <a:endParaRPr lang="en-US"/>
          </a:p>
        </p:txBody>
      </p:sp>
    </p:spTree>
  </p:cSld>
  <p:clrMap accent1="accent1" accent2="accent2" accent3="accent3" accent4="accent4" accent5="accent5" accent6="accent6" bg1="lt1" bg2="lt2" tx1="dk1" tx2="dk2" hlink="hlink" folHlink="folHlink"/>
  <p:notesStyle>
    <a:lvl1pPr algn="l" fontAlgn="base" rtl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algn="l" fontAlgn="base" marL="457200" rtl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algn="l" fontAlgn="base" marL="914400" rtl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algn="l" fontAlgn="base" marL="1371600" rtl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algn="l" fontAlgn="base" marL="1828800" rtl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algn="l" defTabSz="914400" eaLnBrk="1" hangingPunct="1" latinLnBrk="0" marL="2286000" rtl="0">
      <a:defRPr sz="1200" kern="12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sz="1200" kern="12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sz="1200" kern="12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Master" Target="../slideMasters/slideMaster1.xml"/></Relationships>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2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6.xml"/></Relationships>
</file>

<file path=ppt/slideLayouts/_rels/slideLayout103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7.xml"/></Relationships>
</file>

<file path=ppt/slideLayouts/_rels/slideLayout10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5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7.xml"/></Relationships>
</file>

<file path=ppt/slideLayouts/_rels/slideLayout10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Master" Target="../slideMasters/slideMaster1.xml"/></Relationships>
</file>

<file path=ppt/slideLayouts/_rels/slideLayout1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3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7.xml"/></Relationships>
</file>

<file path=ppt/slideLayouts/_rels/slideLayout114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7.xml"/></Relationships>
</file>

<file path=ppt/slideLayouts/_rels/slideLayout115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7.xml"/></Relationships>
</file>

<file path=ppt/slideLayouts/_rels/slideLayout11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9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7.xml"/></Relationships>
</file>

<file path=ppt/slideLayouts/_rels/slideLayout12.xml.rels><?xml version="1.0" encoding="UTF-8" standalone="yes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Master" Target="../slideMasters/slideMaster1.xml"/></Relationships>
</file>

<file path=ppt/slideLayouts/_rels/slideLayout13.xml.rels><?xml version="1.0" encoding="UTF-8" standalone="yes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Master" Target="../slideMasters/slideMaster1.xml"/></Relationships>
</file>

<file path=ppt/slideLayouts/_rels/slideLayout1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Master" Target="../slideMasters/slideMaster1.xml"/></Relationships>
</file>

<file path=ppt/slideLayouts/_rels/slideLayout18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2.xml"/></Relationships>
</file>

<file path=ppt/slideLayouts/_rels/slideLayout1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2.xml"/></Relationships>
</file>

<file path=ppt/slideLayouts/_rels/slideLayout2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2.xml"/></Relationships>
</file>

<file path=ppt/slideLayouts/_rels/slideLayout29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2.xml"/></Relationships>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Master" Target="../slideMasters/slideMaster1.xml"/></Relationships>
</file>

<file path=ppt/slideLayouts/_rels/slideLayout30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2.xml"/></Relationships>
</file>

<file path=ppt/slideLayouts/_rels/slideLayout3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2.xml"/></Relationships>
</file>

<file path=ppt/slideLayouts/_rels/slideLayout35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3.xml"/></Relationships>
</file>

<file path=ppt/slideLayouts/_rels/slideLayout3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3.xml"/></Relationships>
</file>

<file path=ppt/slideLayouts/_rels/slideLayout3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3.xml"/></Relationships>
</file>

<file path=ppt/slideLayouts/_rels/slideLayout46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3.xml"/></Relationships>
</file>

<file path=ppt/slideLayouts/_rels/slideLayout47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3.xml"/></Relationships>
</file>

<file path=ppt/slideLayouts/_rels/slideLayout4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3.xml"/></Relationships>
</file>

<file path=ppt/slideLayouts/_rels/slideLayout52.xml.rels><?xml version="1.0" encoding="UTF-8" standalone="yes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Master" Target="../slideMasters/slideMaster4.xml"/></Relationships>
</file>

<file path=ppt/slideLayouts/_rels/slideLayout5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Master" Target="../slideMasters/slideMaster4.xml"/></Relationships>
</file>

<file path=ppt/slideLayouts/_rels/slideLayout5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Master" Target="../slideMasters/slideMaster4.xml"/></Relationships>
</file>

<file path=ppt/slideLayouts/_rels/slideLayout63.xml.rels><?xml version="1.0" encoding="UTF-8" standalone="yes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Master" Target="../slideMasters/slideMaster4.xml"/></Relationships>
</file>

<file path=ppt/slideLayouts/_rels/slideLayout64.xml.rels><?xml version="1.0" encoding="UTF-8" standalone="yes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Master" Target="../slideMasters/slideMaster4.xml"/></Relationships>
</file>

<file path=ppt/slideLayouts/_rels/slideLayout6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Master" Target="../slideMasters/slideMaster4.xml"/></Relationships>
</file>

<file path=ppt/slideLayouts/_rels/slideLayout69.xml.rels><?xml version="1.0" encoding="UTF-8" standalone="yes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Master" Target="../slideMasters/slideMaster5.xml"/></Relationships>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Master" Target="../slideMasters/slideMaster5.xml"/></Relationships>
</file>

<file path=ppt/slideLayouts/_rels/slideLayout7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Master" Target="../slideMasters/slideMaster5.xml"/></Relationships>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Master" Target="../slideMasters/slideMaster5.xml"/></Relationships>
</file>

<file path=ppt/slideLayouts/_rels/slideLayout81.xml.rels><?xml version="1.0" encoding="UTF-8" standalone="yes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Master" Target="../slideMasters/slideMaster5.xml"/></Relationships>
</file>

<file path=ppt/slideLayouts/_rels/slideLayout8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Master" Target="../slideMasters/slideMaster5.xml"/></Relationships>
</file>

<file path=ppt/slideLayouts/_rels/slideLayout86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6.xml"/></Relationships>
</file>

<file path=ppt/slideLayouts/_rels/slideLayout8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8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6.xml"/></Relationships>
</file>

<file path=ppt/slideLayouts/_rels/slideLayout8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6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6.xml"/></Relationships>
</file>

<file path=ppt/slideLayouts/_rels/slideLayout97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6.xml"/></Relationships>
</file>

<file path=ppt/slideLayouts/_rels/slideLayout98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6.xml"/></Relationships>
</file>

<file path=ppt/slideLayouts/_rels/slideLayout9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itle">
  <p:cSld name="Title Slide">
    <p:spTree>
      <p:nvGrpSpPr>
        <p:cNvPr id="10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8" name="Picture 6" descr="C0-HD-BTM.png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0" y="4375150"/>
            <a:ext cx="12192000" cy="2482850"/>
          </a:xfrm>
          <a:prstGeom prst="rect"/>
        </p:spPr>
      </p:pic>
      <p:sp>
        <p:nvSpPr>
          <p:cNvPr id="1048635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dirty="0" lang="en-US"/>
          </a:p>
        </p:txBody>
      </p:sp>
      <p:sp>
        <p:nvSpPr>
          <p:cNvPr id="1048636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algn="l" indent="0" marL="0">
              <a:buNone/>
              <a:defRPr sz="2000"/>
            </a:lvl1pPr>
            <a:lvl2pPr algn="ctr" indent="0" marL="457200">
              <a:buNone/>
              <a:defRPr sz="2000"/>
            </a:lvl2pPr>
            <a:lvl3pPr algn="ctr" indent="0" marL="914400">
              <a:buNone/>
              <a:defRPr sz="1800"/>
            </a:lvl3pPr>
            <a:lvl4pPr algn="ctr" indent="0" marL="1371600">
              <a:buNone/>
              <a:defRPr sz="1600"/>
            </a:lvl4pPr>
            <a:lvl5pPr algn="ctr" indent="0" marL="1828800">
              <a:buNone/>
              <a:defRPr sz="1600"/>
            </a:lvl5pPr>
            <a:lvl6pPr algn="ctr" indent="0" marL="2286000">
              <a:buNone/>
              <a:defRPr sz="1600"/>
            </a:lvl6pPr>
            <a:lvl7pPr algn="ctr" indent="0" marL="2743200">
              <a:buNone/>
              <a:defRPr sz="1600"/>
            </a:lvl7pPr>
            <a:lvl8pPr algn="ctr" indent="0" marL="3200400">
              <a:buNone/>
              <a:defRPr sz="1600"/>
            </a:lvl8pPr>
            <a:lvl9pPr algn="ctr" indent="0" marL="3657600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dirty="0" lang="en-US"/>
          </a:p>
        </p:txBody>
      </p:sp>
      <p:sp>
        <p:nvSpPr>
          <p:cNvPr id="1048637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p>
            <a:fld id="{039D430E-1CD7-41EF-A540-37344CE7533C}" type="datetimeFigureOut">
              <a:rPr lang="en-IN" smtClean="0"/>
              <a:t>30-11-2019</a:t>
            </a:fld>
            <a:endParaRPr lang="en-IN"/>
          </a:p>
        </p:txBody>
      </p:sp>
      <p:sp>
        <p:nvSpPr>
          <p:cNvPr id="104863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p>
            <a:endParaRPr lang="en-IN"/>
          </a:p>
        </p:txBody>
      </p:sp>
      <p:sp>
        <p:nvSpPr>
          <p:cNvPr id="104863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p>
            <a:fld id="{55CECCB9-95D9-4623-9C90-308B8B6D4C7A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23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74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dirty="0" lang="en-US"/>
          </a:p>
        </p:txBody>
      </p:sp>
      <p:sp>
        <p:nvSpPr>
          <p:cNvPr id="1048875" name="Picture Placeholder 2"/>
          <p:cNvSpPr>
            <a:spLocks noChangeAspect="1" noGrp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indent="0" marL="0">
              <a:buNone/>
              <a:defRPr sz="3200"/>
            </a:lvl1pPr>
            <a:lvl2pPr indent="0" marL="457200">
              <a:buNone/>
              <a:defRPr sz="2800"/>
            </a:lvl2pPr>
            <a:lvl3pPr indent="0" marL="914400">
              <a:buNone/>
              <a:defRPr sz="2400"/>
            </a:lvl3pPr>
            <a:lvl4pPr indent="0" marL="1371600">
              <a:buNone/>
              <a:defRPr sz="2000"/>
            </a:lvl4pPr>
            <a:lvl5pPr indent="0" marL="1828800">
              <a:buNone/>
              <a:defRPr sz="2000"/>
            </a:lvl5pPr>
            <a:lvl6pPr indent="0" marL="2286000">
              <a:buNone/>
              <a:defRPr sz="2000"/>
            </a:lvl6pPr>
            <a:lvl7pPr indent="0" marL="2743200">
              <a:buNone/>
              <a:defRPr sz="2000"/>
            </a:lvl7pPr>
            <a:lvl8pPr indent="0" marL="3200400">
              <a:buNone/>
              <a:defRPr sz="2000"/>
            </a:lvl8pPr>
            <a:lvl9pPr indent="0" marL="365760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dirty="0" lang="en-US"/>
          </a:p>
        </p:txBody>
      </p:sp>
      <p:sp>
        <p:nvSpPr>
          <p:cNvPr id="1048876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algn="l" indent="0" marL="0">
              <a:buNone/>
              <a:defRPr sz="1600"/>
            </a:lvl1pPr>
            <a:lvl2pPr indent="0" marL="457200">
              <a:buNone/>
              <a:defRPr sz="1400"/>
            </a:lvl2pPr>
            <a:lvl3pPr indent="0" marL="914400">
              <a:buNone/>
              <a:defRPr sz="1200"/>
            </a:lvl3pPr>
            <a:lvl4pPr indent="0" marL="1371600">
              <a:buNone/>
              <a:defRPr sz="1000"/>
            </a:lvl4pPr>
            <a:lvl5pPr indent="0" marL="1828800">
              <a:buNone/>
              <a:defRPr sz="1000"/>
            </a:lvl5pPr>
            <a:lvl6pPr indent="0" marL="2286000">
              <a:buNone/>
              <a:defRPr sz="1000"/>
            </a:lvl6pPr>
            <a:lvl7pPr indent="0" marL="2743200">
              <a:buNone/>
              <a:defRPr sz="1000"/>
            </a:lvl7pPr>
            <a:lvl8pPr indent="0" marL="3200400">
              <a:buNone/>
              <a:defRPr sz="1000"/>
            </a:lvl8pPr>
            <a:lvl9pPr indent="0" marL="365760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87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039D430E-1CD7-41EF-A540-37344CE7533C}" type="datetimeFigureOut">
              <a:rPr lang="en-IN" smtClean="0"/>
              <a:t>30-11-2019</a:t>
            </a:fld>
            <a:endParaRPr lang="en-IN"/>
          </a:p>
        </p:txBody>
      </p:sp>
      <p:sp>
        <p:nvSpPr>
          <p:cNvPr id="1048878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IN"/>
          </a:p>
        </p:txBody>
      </p:sp>
      <p:sp>
        <p:nvSpPr>
          <p:cNvPr id="1048879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5CECCB9-95D9-4623-9C90-308B8B6D4C7A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25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01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p>
            <a:r>
              <a:rPr lang="en-US"/>
              <a:t>Click to edit Master title style</a:t>
            </a:r>
            <a:endParaRPr dirty="0" lang="en-US"/>
          </a:p>
        </p:txBody>
      </p:sp>
      <p:sp>
        <p:nvSpPr>
          <p:cNvPr id="1049002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indent="0" marL="0">
              <a:buNone/>
              <a:defRPr b="0" sz="2400">
                <a:solidFill>
                  <a:schemeClr val="tx1"/>
                </a:solidFill>
              </a:defRPr>
            </a:lvl1pPr>
            <a:lvl2pPr indent="0" marL="457200">
              <a:buNone/>
              <a:defRPr b="1" sz="2000"/>
            </a:lvl2pPr>
            <a:lvl3pPr indent="0" marL="914400">
              <a:buNone/>
              <a:defRPr b="1" sz="1800"/>
            </a:lvl3pPr>
            <a:lvl4pPr indent="0" marL="1371600">
              <a:buNone/>
              <a:defRPr b="1" sz="1600"/>
            </a:lvl4pPr>
            <a:lvl5pPr indent="0" marL="1828800">
              <a:buNone/>
              <a:defRPr b="1" sz="1600"/>
            </a:lvl5pPr>
            <a:lvl6pPr indent="0" marL="2286000">
              <a:buNone/>
              <a:defRPr b="1" sz="1600"/>
            </a:lvl6pPr>
            <a:lvl7pPr indent="0" marL="2743200">
              <a:buNone/>
              <a:defRPr b="1" sz="1600"/>
            </a:lvl7pPr>
            <a:lvl8pPr indent="0" marL="3200400">
              <a:buNone/>
              <a:defRPr b="1" sz="1600"/>
            </a:lvl8pPr>
            <a:lvl9pPr indent="0" marL="3657600">
              <a:buNone/>
              <a:defRPr b="1"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003" name="Picture Placeholder 2"/>
          <p:cNvSpPr>
            <a:spLocks noChangeAspect="1" noGrp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algn="tl" blurRad="50800" dir="5400000" dist="50800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algn="ctr" indent="0" marL="0">
              <a:buNone/>
              <a:defRPr sz="1600"/>
            </a:lvl1pPr>
            <a:lvl2pPr indent="0" marL="457200">
              <a:buNone/>
              <a:defRPr sz="1600"/>
            </a:lvl2pPr>
            <a:lvl3pPr indent="0" marL="914400">
              <a:buNone/>
              <a:defRPr sz="1600"/>
            </a:lvl3pPr>
            <a:lvl4pPr indent="0" marL="1371600">
              <a:buNone/>
              <a:defRPr sz="1600"/>
            </a:lvl4pPr>
            <a:lvl5pPr indent="0" marL="1828800">
              <a:buNone/>
              <a:defRPr sz="1600"/>
            </a:lvl5pPr>
            <a:lvl6pPr indent="0" marL="2286000">
              <a:buNone/>
              <a:defRPr sz="1600"/>
            </a:lvl6pPr>
            <a:lvl7pPr indent="0" marL="2743200">
              <a:buNone/>
              <a:defRPr sz="1600"/>
            </a:lvl7pPr>
            <a:lvl8pPr indent="0" marL="3200400">
              <a:buNone/>
              <a:defRPr sz="1600"/>
            </a:lvl8pPr>
            <a:lvl9pPr indent="0" marL="365760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dirty="0" lang="en-US"/>
          </a:p>
        </p:txBody>
      </p:sp>
      <p:sp>
        <p:nvSpPr>
          <p:cNvPr id="1049004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indent="0" marL="0">
              <a:buNone/>
              <a:defRPr sz="1400"/>
            </a:lvl1pPr>
            <a:lvl2pPr indent="0" marL="457200">
              <a:buNone/>
              <a:defRPr sz="1200"/>
            </a:lvl2pPr>
            <a:lvl3pPr indent="0" marL="914400">
              <a:buNone/>
              <a:defRPr sz="1000"/>
            </a:lvl3pPr>
            <a:lvl4pPr indent="0" marL="1371600">
              <a:buNone/>
              <a:defRPr sz="900"/>
            </a:lvl4pPr>
            <a:lvl5pPr indent="0" marL="1828800">
              <a:buNone/>
              <a:defRPr sz="900"/>
            </a:lvl5pPr>
            <a:lvl6pPr indent="0" marL="2286000">
              <a:buNone/>
              <a:defRPr sz="900"/>
            </a:lvl6pPr>
            <a:lvl7pPr indent="0" marL="2743200">
              <a:buNone/>
              <a:defRPr sz="900"/>
            </a:lvl7pPr>
            <a:lvl8pPr indent="0" marL="3200400">
              <a:buNone/>
              <a:defRPr sz="900"/>
            </a:lvl8pPr>
            <a:lvl9pPr indent="0" marL="365760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00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indent="0" marL="0">
              <a:buNone/>
              <a:defRPr b="0" sz="2400">
                <a:solidFill>
                  <a:schemeClr val="tx1"/>
                </a:solidFill>
              </a:defRPr>
            </a:lvl1pPr>
            <a:lvl2pPr indent="0" marL="457200">
              <a:buNone/>
              <a:defRPr b="1" sz="2000"/>
            </a:lvl2pPr>
            <a:lvl3pPr indent="0" marL="914400">
              <a:buNone/>
              <a:defRPr b="1" sz="1800"/>
            </a:lvl3pPr>
            <a:lvl4pPr indent="0" marL="1371600">
              <a:buNone/>
              <a:defRPr b="1" sz="1600"/>
            </a:lvl4pPr>
            <a:lvl5pPr indent="0" marL="1828800">
              <a:buNone/>
              <a:defRPr b="1" sz="1600"/>
            </a:lvl5pPr>
            <a:lvl6pPr indent="0" marL="2286000">
              <a:buNone/>
              <a:defRPr b="1" sz="1600"/>
            </a:lvl6pPr>
            <a:lvl7pPr indent="0" marL="2743200">
              <a:buNone/>
              <a:defRPr b="1" sz="1600"/>
            </a:lvl7pPr>
            <a:lvl8pPr indent="0" marL="3200400">
              <a:buNone/>
              <a:defRPr b="1" sz="1600"/>
            </a:lvl8pPr>
            <a:lvl9pPr indent="0" marL="3657600">
              <a:buNone/>
              <a:defRPr b="1"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006" name="Picture Placeholder 2"/>
          <p:cNvSpPr>
            <a:spLocks noChangeAspect="1" noGrp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algn="tl" blurRad="50800" dir="5400000" dist="50800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algn="ctr" indent="0" marL="0">
              <a:buNone/>
              <a:defRPr sz="1600"/>
            </a:lvl1pPr>
            <a:lvl2pPr indent="0" marL="457200">
              <a:buNone/>
              <a:defRPr sz="1600"/>
            </a:lvl2pPr>
            <a:lvl3pPr indent="0" marL="914400">
              <a:buNone/>
              <a:defRPr sz="1600"/>
            </a:lvl3pPr>
            <a:lvl4pPr indent="0" marL="1371600">
              <a:buNone/>
              <a:defRPr sz="1600"/>
            </a:lvl4pPr>
            <a:lvl5pPr indent="0" marL="1828800">
              <a:buNone/>
              <a:defRPr sz="1600"/>
            </a:lvl5pPr>
            <a:lvl6pPr indent="0" marL="2286000">
              <a:buNone/>
              <a:defRPr sz="1600"/>
            </a:lvl6pPr>
            <a:lvl7pPr indent="0" marL="2743200">
              <a:buNone/>
              <a:defRPr sz="1600"/>
            </a:lvl7pPr>
            <a:lvl8pPr indent="0" marL="3200400">
              <a:buNone/>
              <a:defRPr sz="1600"/>
            </a:lvl8pPr>
            <a:lvl9pPr indent="0" marL="365760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dirty="0" lang="en-US"/>
          </a:p>
        </p:txBody>
      </p:sp>
      <p:sp>
        <p:nvSpPr>
          <p:cNvPr id="1049007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indent="0" marL="0">
              <a:buNone/>
              <a:defRPr sz="1400"/>
            </a:lvl1pPr>
            <a:lvl2pPr indent="0" marL="457200">
              <a:buNone/>
              <a:defRPr sz="1200"/>
            </a:lvl2pPr>
            <a:lvl3pPr indent="0" marL="914400">
              <a:buNone/>
              <a:defRPr sz="1000"/>
            </a:lvl3pPr>
            <a:lvl4pPr indent="0" marL="1371600">
              <a:buNone/>
              <a:defRPr sz="900"/>
            </a:lvl4pPr>
            <a:lvl5pPr indent="0" marL="1828800">
              <a:buNone/>
              <a:defRPr sz="900"/>
            </a:lvl5pPr>
            <a:lvl6pPr indent="0" marL="2286000">
              <a:buNone/>
              <a:defRPr sz="900"/>
            </a:lvl6pPr>
            <a:lvl7pPr indent="0" marL="2743200">
              <a:buNone/>
              <a:defRPr sz="900"/>
            </a:lvl7pPr>
            <a:lvl8pPr indent="0" marL="3200400">
              <a:buNone/>
              <a:defRPr sz="900"/>
            </a:lvl8pPr>
            <a:lvl9pPr indent="0" marL="365760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008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indent="0" marL="0">
              <a:buNone/>
              <a:defRPr b="0" sz="2400">
                <a:solidFill>
                  <a:schemeClr val="tx1"/>
                </a:solidFill>
              </a:defRPr>
            </a:lvl1pPr>
            <a:lvl2pPr indent="0" marL="457200">
              <a:buNone/>
              <a:defRPr b="1" sz="2000"/>
            </a:lvl2pPr>
            <a:lvl3pPr indent="0" marL="914400">
              <a:buNone/>
              <a:defRPr b="1" sz="1800"/>
            </a:lvl3pPr>
            <a:lvl4pPr indent="0" marL="1371600">
              <a:buNone/>
              <a:defRPr b="1" sz="1600"/>
            </a:lvl4pPr>
            <a:lvl5pPr indent="0" marL="1828800">
              <a:buNone/>
              <a:defRPr b="1" sz="1600"/>
            </a:lvl5pPr>
            <a:lvl6pPr indent="0" marL="2286000">
              <a:buNone/>
              <a:defRPr b="1" sz="1600"/>
            </a:lvl6pPr>
            <a:lvl7pPr indent="0" marL="2743200">
              <a:buNone/>
              <a:defRPr b="1" sz="1600"/>
            </a:lvl7pPr>
            <a:lvl8pPr indent="0" marL="3200400">
              <a:buNone/>
              <a:defRPr b="1" sz="1600"/>
            </a:lvl8pPr>
            <a:lvl9pPr indent="0" marL="3657600">
              <a:buNone/>
              <a:defRPr b="1"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009" name="Picture Placeholder 2"/>
          <p:cNvSpPr>
            <a:spLocks noChangeAspect="1" noGrp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algn="tl" blurRad="50800" dir="5400000" dist="50800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algn="ctr" indent="0" marL="0">
              <a:buNone/>
              <a:defRPr sz="1600"/>
            </a:lvl1pPr>
            <a:lvl2pPr indent="0" marL="457200">
              <a:buNone/>
              <a:defRPr sz="1600"/>
            </a:lvl2pPr>
            <a:lvl3pPr indent="0" marL="914400">
              <a:buNone/>
              <a:defRPr sz="1600"/>
            </a:lvl3pPr>
            <a:lvl4pPr indent="0" marL="1371600">
              <a:buNone/>
              <a:defRPr sz="1600"/>
            </a:lvl4pPr>
            <a:lvl5pPr indent="0" marL="1828800">
              <a:buNone/>
              <a:defRPr sz="1600"/>
            </a:lvl5pPr>
            <a:lvl6pPr indent="0" marL="2286000">
              <a:buNone/>
              <a:defRPr sz="1600"/>
            </a:lvl6pPr>
            <a:lvl7pPr indent="0" marL="2743200">
              <a:buNone/>
              <a:defRPr sz="1600"/>
            </a:lvl7pPr>
            <a:lvl8pPr indent="0" marL="3200400">
              <a:buNone/>
              <a:defRPr sz="1600"/>
            </a:lvl8pPr>
            <a:lvl9pPr indent="0" marL="365760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dirty="0" lang="en-US"/>
          </a:p>
        </p:txBody>
      </p:sp>
      <p:sp>
        <p:nvSpPr>
          <p:cNvPr id="1049010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indent="0" marL="0">
              <a:buNone/>
              <a:defRPr sz="1400"/>
            </a:lvl1pPr>
            <a:lvl2pPr indent="0" marL="457200">
              <a:buNone/>
              <a:defRPr sz="1200"/>
            </a:lvl2pPr>
            <a:lvl3pPr indent="0" marL="914400">
              <a:buNone/>
              <a:defRPr sz="1000"/>
            </a:lvl3pPr>
            <a:lvl4pPr indent="0" marL="1371600">
              <a:buNone/>
              <a:defRPr sz="900"/>
            </a:lvl4pPr>
            <a:lvl5pPr indent="0" marL="1828800">
              <a:buNone/>
              <a:defRPr sz="900"/>
            </a:lvl5pPr>
            <a:lvl6pPr indent="0" marL="2286000">
              <a:buNone/>
              <a:defRPr sz="900"/>
            </a:lvl6pPr>
            <a:lvl7pPr indent="0" marL="2743200">
              <a:buNone/>
              <a:defRPr sz="900"/>
            </a:lvl7pPr>
            <a:lvl8pPr indent="0" marL="3200400">
              <a:buNone/>
              <a:defRPr sz="900"/>
            </a:lvl8pPr>
            <a:lvl9pPr indent="0" marL="365760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011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039D430E-1CD7-41EF-A540-37344CE7533C}" type="datetimeFigureOut">
              <a:rPr lang="en-IN" smtClean="0"/>
              <a:t>30-11-2019</a:t>
            </a:fld>
            <a:endParaRPr lang="en-IN"/>
          </a:p>
        </p:txBody>
      </p:sp>
      <p:sp>
        <p:nvSpPr>
          <p:cNvPr id="1049012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IN"/>
          </a:p>
        </p:txBody>
      </p:sp>
      <p:sp>
        <p:nvSpPr>
          <p:cNvPr id="1049013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5CECCB9-95D9-4623-9C90-308B8B6D4C7A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vertTx">
  <p:cSld name="Title and Vertical Text">
    <p:spTree>
      <p:nvGrpSpPr>
        <p:cNvPr id="24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8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Click to edit Master title style</a:t>
            </a:r>
            <a:endParaRPr dirty="0" lang="en-US"/>
          </a:p>
        </p:txBody>
      </p:sp>
      <p:sp>
        <p:nvSpPr>
          <p:cNvPr id="104898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 lang="en-US"/>
          </a:p>
        </p:txBody>
      </p:sp>
      <p:sp>
        <p:nvSpPr>
          <p:cNvPr id="104898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039D430E-1CD7-41EF-A540-37344CE7533C}" type="datetimeFigureOut">
              <a:rPr lang="en-IN" smtClean="0"/>
              <a:t>30-11-2019</a:t>
            </a:fld>
            <a:endParaRPr lang="en-IN"/>
          </a:p>
        </p:txBody>
      </p:sp>
      <p:sp>
        <p:nvSpPr>
          <p:cNvPr id="104898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IN"/>
          </a:p>
        </p:txBody>
      </p:sp>
      <p:sp>
        <p:nvSpPr>
          <p:cNvPr id="104898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5CECCB9-95D9-4623-9C90-308B8B6D4C7A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type="vertTitleAndTx">
  <p:cSld name="Vertical Title and Text">
    <p:spTree>
      <p:nvGrpSpPr>
        <p:cNvPr id="25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00" name="Picture 8" descr="C1-HD-BTM.png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0" y="4375150"/>
            <a:ext cx="12192000" cy="2482850"/>
          </a:xfrm>
          <a:prstGeom prst="rect"/>
        </p:spPr>
      </p:pic>
      <p:sp>
        <p:nvSpPr>
          <p:cNvPr id="1049048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/>
          </a:lstStyle>
          <a:p>
            <a:r>
              <a:rPr lang="en-US"/>
              <a:t>Click to edit Master title style</a:t>
            </a:r>
            <a:endParaRPr dirty="0" lang="en-US"/>
          </a:p>
        </p:txBody>
      </p:sp>
      <p:sp>
        <p:nvSpPr>
          <p:cNvPr id="1049049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 lang="en-US"/>
          </a:p>
        </p:txBody>
      </p:sp>
      <p:sp>
        <p:nvSpPr>
          <p:cNvPr id="1049050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/>
          </a:lstStyle>
          <a:p>
            <a:fld id="{039D430E-1CD7-41EF-A540-37344CE7533C}" type="datetimeFigureOut">
              <a:rPr lang="en-IN" smtClean="0"/>
              <a:t>30-11-2019</a:t>
            </a:fld>
            <a:endParaRPr lang="en-IN"/>
          </a:p>
        </p:txBody>
      </p:sp>
      <p:sp>
        <p:nvSpPr>
          <p:cNvPr id="104905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p>
            <a:endParaRPr lang="en-IN"/>
          </a:p>
        </p:txBody>
      </p:sp>
      <p:sp>
        <p:nvSpPr>
          <p:cNvPr id="104905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p>
            <a:fld id="{55CECCB9-95D9-4623-9C90-308B8B6D4C7A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itle">
  <p:cSld name="Title Slide">
    <p:spTree>
      <p:nvGrpSpPr>
        <p:cNvPr id="23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92" name="Picture 7" descr="C1-HD-BTM.png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0" y="4375150"/>
            <a:ext cx="12192000" cy="2482850"/>
          </a:xfrm>
          <a:prstGeom prst="rect"/>
        </p:spPr>
      </p:pic>
      <p:sp>
        <p:nvSpPr>
          <p:cNvPr id="1048900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dirty="0" lang="en-US"/>
          </a:p>
        </p:txBody>
      </p:sp>
      <p:sp>
        <p:nvSpPr>
          <p:cNvPr id="1048901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algn="l" indent="0" marL="0">
              <a:buNone/>
              <a:defRPr sz="2000"/>
            </a:lvl1pPr>
            <a:lvl2pPr algn="ctr" indent="0" marL="457200">
              <a:buNone/>
              <a:defRPr sz="2000"/>
            </a:lvl2pPr>
            <a:lvl3pPr algn="ctr" indent="0" marL="914400">
              <a:buNone/>
              <a:defRPr sz="1800"/>
            </a:lvl3pPr>
            <a:lvl4pPr algn="ctr" indent="0" marL="1371600">
              <a:buNone/>
              <a:defRPr sz="1600"/>
            </a:lvl4pPr>
            <a:lvl5pPr algn="ctr" indent="0" marL="1828800">
              <a:buNone/>
              <a:defRPr sz="1600"/>
            </a:lvl5pPr>
            <a:lvl6pPr algn="ctr" indent="0" marL="2286000">
              <a:buNone/>
              <a:defRPr sz="1600"/>
            </a:lvl6pPr>
            <a:lvl7pPr algn="ctr" indent="0" marL="2743200">
              <a:buNone/>
              <a:defRPr sz="1600"/>
            </a:lvl7pPr>
            <a:lvl8pPr algn="ctr" indent="0" marL="3200400">
              <a:buNone/>
              <a:defRPr sz="1600"/>
            </a:lvl8pPr>
            <a:lvl9pPr algn="ctr" indent="0" marL="3657600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dirty="0" lang="en-US"/>
          </a:p>
        </p:txBody>
      </p:sp>
      <p:sp>
        <p:nvSpPr>
          <p:cNvPr id="1048902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p>
            <a:fld id="{039D430E-1CD7-41EF-A540-37344CE7533C}" type="datetimeFigureOut">
              <a:rPr lang="en-IN" smtClean="0"/>
              <a:t>30-11-2019</a:t>
            </a:fld>
            <a:endParaRPr lang="en-IN"/>
          </a:p>
        </p:txBody>
      </p:sp>
      <p:sp>
        <p:nvSpPr>
          <p:cNvPr id="1048903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p>
            <a:endParaRPr lang="en-IN"/>
          </a:p>
        </p:txBody>
      </p:sp>
      <p:sp>
        <p:nvSpPr>
          <p:cNvPr id="104890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p>
            <a:fld id="{55CECCB9-95D9-4623-9C90-308B8B6D4C7A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5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1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Click to edit Master title style</a:t>
            </a:r>
            <a:endParaRPr dirty="0" lang="en-US"/>
          </a:p>
        </p:txBody>
      </p:sp>
      <p:sp>
        <p:nvSpPr>
          <p:cNvPr id="1048582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 lang="en-US"/>
          </a:p>
        </p:txBody>
      </p:sp>
      <p:sp>
        <p:nvSpPr>
          <p:cNvPr id="104858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039D430E-1CD7-41EF-A540-37344CE7533C}" type="datetimeFigureOut">
              <a:rPr lang="en-IN" smtClean="0"/>
              <a:t>30-11-2019</a:t>
            </a:fld>
            <a:endParaRPr lang="en-IN"/>
          </a:p>
        </p:txBody>
      </p:sp>
      <p:sp>
        <p:nvSpPr>
          <p:cNvPr id="104858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IN"/>
          </a:p>
        </p:txBody>
      </p:sp>
      <p:sp>
        <p:nvSpPr>
          <p:cNvPr id="104858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5CECCB9-95D9-4623-9C90-308B8B6D4C7A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type="secHead">
  <p:cSld name="Section Header">
    <p:spTree>
      <p:nvGrpSpPr>
        <p:cNvPr id="24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95" name="Picture 7" descr="C1-HD-BTM.png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0" y="4375150"/>
            <a:ext cx="12192000" cy="2482850"/>
          </a:xfrm>
          <a:prstGeom prst="rect"/>
        </p:spPr>
      </p:pic>
      <p:sp>
        <p:nvSpPr>
          <p:cNvPr id="1048943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dirty="0" lang="en-US"/>
          </a:p>
        </p:txBody>
      </p:sp>
      <p:sp>
        <p:nvSpPr>
          <p:cNvPr id="1048944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algn="r" indent="0" marL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indent="0" marL="45720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indent="0" marL="91440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indent="0" marL="13716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indent="0" marL="18288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indent="0" marL="22860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indent="0" marL="27432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indent="0" marL="32004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indent="0" marL="36576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945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/>
          </a:lstStyle>
          <a:p>
            <a:fld id="{039D430E-1CD7-41EF-A540-37344CE7533C}" type="datetimeFigureOut">
              <a:rPr lang="en-IN" smtClean="0"/>
              <a:t>30-11-2019</a:t>
            </a:fld>
            <a:endParaRPr lang="en-IN"/>
          </a:p>
        </p:txBody>
      </p:sp>
      <p:sp>
        <p:nvSpPr>
          <p:cNvPr id="104894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p>
            <a:endParaRPr lang="en-IN"/>
          </a:p>
        </p:txBody>
      </p:sp>
      <p:sp>
        <p:nvSpPr>
          <p:cNvPr id="104894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p>
            <a:fld id="{55CECCB9-95D9-4623-9C90-308B8B6D4C7A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woObj">
  <p:cSld name="Two Content">
    <p:spTree>
      <p:nvGrpSpPr>
        <p:cNvPr id="14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06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Click to edit Master title style</a:t>
            </a:r>
            <a:endParaRPr dirty="0" lang="en-US"/>
          </a:p>
        </p:txBody>
      </p:sp>
      <p:sp>
        <p:nvSpPr>
          <p:cNvPr id="1048707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 lang="en-US"/>
          </a:p>
        </p:txBody>
      </p:sp>
      <p:sp>
        <p:nvSpPr>
          <p:cNvPr id="1048708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 lang="en-US"/>
          </a:p>
        </p:txBody>
      </p:sp>
      <p:sp>
        <p:nvSpPr>
          <p:cNvPr id="1048709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039D430E-1CD7-41EF-A540-37344CE7533C}" type="datetimeFigureOut">
              <a:rPr lang="en-IN" smtClean="0"/>
              <a:t>30-11-2019</a:t>
            </a:fld>
            <a:endParaRPr lang="en-IN"/>
          </a:p>
        </p:txBody>
      </p:sp>
      <p:sp>
        <p:nvSpPr>
          <p:cNvPr id="1048710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IN"/>
          </a:p>
        </p:txBody>
      </p:sp>
      <p:sp>
        <p:nvSpPr>
          <p:cNvPr id="1048711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5CECCB9-95D9-4623-9C90-308B8B6D4C7A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woTxTwoObj">
  <p:cSld name="Comparison">
    <p:spTree>
      <p:nvGrpSpPr>
        <p:cNvPr id="23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86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p>
            <a:r>
              <a:rPr lang="en-US"/>
              <a:t>Click to edit Master title style</a:t>
            </a:r>
            <a:endParaRPr dirty="0" lang="en-US"/>
          </a:p>
        </p:txBody>
      </p:sp>
      <p:sp>
        <p:nvSpPr>
          <p:cNvPr id="1048887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indent="0" marL="0">
              <a:buNone/>
              <a:defRPr b="0" sz="2800">
                <a:solidFill>
                  <a:schemeClr val="tx1"/>
                </a:solidFill>
              </a:defRPr>
            </a:lvl1pPr>
            <a:lvl2pPr indent="0" marL="457200">
              <a:buNone/>
              <a:defRPr b="1" sz="2000"/>
            </a:lvl2pPr>
            <a:lvl3pPr indent="0" marL="914400">
              <a:buNone/>
              <a:defRPr b="1" sz="1800"/>
            </a:lvl3pPr>
            <a:lvl4pPr indent="0" marL="1371600">
              <a:buNone/>
              <a:defRPr b="1" sz="1600"/>
            </a:lvl4pPr>
            <a:lvl5pPr indent="0" marL="1828800">
              <a:buNone/>
              <a:defRPr b="1" sz="1600"/>
            </a:lvl5pPr>
            <a:lvl6pPr indent="0" marL="2286000">
              <a:buNone/>
              <a:defRPr b="1" sz="1600"/>
            </a:lvl6pPr>
            <a:lvl7pPr indent="0" marL="2743200">
              <a:buNone/>
              <a:defRPr b="1" sz="1600"/>
            </a:lvl7pPr>
            <a:lvl8pPr indent="0" marL="3200400">
              <a:buNone/>
              <a:defRPr b="1" sz="1600"/>
            </a:lvl8pPr>
            <a:lvl9pPr indent="0" marL="3657600">
              <a:buNone/>
              <a:defRPr b="1"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888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 lang="en-US"/>
          </a:p>
        </p:txBody>
      </p:sp>
      <p:sp>
        <p:nvSpPr>
          <p:cNvPr id="104888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indent="0" marL="0">
              <a:buNone/>
              <a:defRPr b="0" sz="2800">
                <a:solidFill>
                  <a:schemeClr val="tx1"/>
                </a:solidFill>
              </a:defRPr>
            </a:lvl1pPr>
            <a:lvl2pPr indent="0" marL="457200">
              <a:buNone/>
              <a:defRPr b="1" sz="2000"/>
            </a:lvl2pPr>
            <a:lvl3pPr indent="0" marL="914400">
              <a:buNone/>
              <a:defRPr b="1" sz="1800"/>
            </a:lvl3pPr>
            <a:lvl4pPr indent="0" marL="1371600">
              <a:buNone/>
              <a:defRPr b="1" sz="1600"/>
            </a:lvl4pPr>
            <a:lvl5pPr indent="0" marL="1828800">
              <a:buNone/>
              <a:defRPr b="1" sz="1600"/>
            </a:lvl5pPr>
            <a:lvl6pPr indent="0" marL="2286000">
              <a:buNone/>
              <a:defRPr b="1" sz="1600"/>
            </a:lvl6pPr>
            <a:lvl7pPr indent="0" marL="2743200">
              <a:buNone/>
              <a:defRPr b="1" sz="1600"/>
            </a:lvl7pPr>
            <a:lvl8pPr indent="0" marL="3200400">
              <a:buNone/>
              <a:defRPr b="1" sz="1600"/>
            </a:lvl8pPr>
            <a:lvl9pPr indent="0" marL="3657600">
              <a:buNone/>
              <a:defRPr b="1"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890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 lang="en-US"/>
          </a:p>
        </p:txBody>
      </p:sp>
      <p:sp>
        <p:nvSpPr>
          <p:cNvPr id="1048891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039D430E-1CD7-41EF-A540-37344CE7533C}" type="datetimeFigureOut">
              <a:rPr lang="en-IN" smtClean="0"/>
              <a:t>30-11-2019</a:t>
            </a:fld>
            <a:endParaRPr lang="en-IN"/>
          </a:p>
        </p:txBody>
      </p:sp>
      <p:sp>
        <p:nvSpPr>
          <p:cNvPr id="1048892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IN"/>
          </a:p>
        </p:txBody>
      </p:sp>
      <p:sp>
        <p:nvSpPr>
          <p:cNvPr id="1048893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5CECCB9-95D9-4623-9C90-308B8B6D4C7A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itleOnly">
  <p:cSld name="Title Only">
    <p:spTree>
      <p:nvGrpSpPr>
        <p:cNvPr id="24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21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Click to edit Master title style</a:t>
            </a:r>
            <a:endParaRPr dirty="0" lang="en-US"/>
          </a:p>
        </p:txBody>
      </p:sp>
      <p:sp>
        <p:nvSpPr>
          <p:cNvPr id="1048922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039D430E-1CD7-41EF-A540-37344CE7533C}" type="datetimeFigureOut">
              <a:rPr lang="en-IN" smtClean="0"/>
              <a:t>30-11-2019</a:t>
            </a:fld>
            <a:endParaRPr lang="en-IN"/>
          </a:p>
        </p:txBody>
      </p:sp>
      <p:sp>
        <p:nvSpPr>
          <p:cNvPr id="1048923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IN"/>
          </a:p>
        </p:txBody>
      </p:sp>
      <p:sp>
        <p:nvSpPr>
          <p:cNvPr id="1048924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5CECCB9-95D9-4623-9C90-308B8B6D4C7A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blank">
  <p:cSld name="Blank">
    <p:spTree>
      <p:nvGrpSpPr>
        <p:cNvPr id="23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10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039D430E-1CD7-41EF-A540-37344CE7533C}" type="datetimeFigureOut">
              <a:rPr lang="en-IN" smtClean="0"/>
              <a:t>30-11-2019</a:t>
            </a:fld>
            <a:endParaRPr lang="en-IN"/>
          </a:p>
        </p:txBody>
      </p:sp>
      <p:sp>
        <p:nvSpPr>
          <p:cNvPr id="1048911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IN"/>
          </a:p>
        </p:txBody>
      </p:sp>
      <p:sp>
        <p:nvSpPr>
          <p:cNvPr id="1048912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5CECCB9-95D9-4623-9C90-308B8B6D4C7A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Title and Caption">
    <p:spTree>
      <p:nvGrpSpPr>
        <p:cNvPr id="22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89" name="Picture 7" descr="C0-HD-BTM.png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0" y="4375150"/>
            <a:ext cx="12192000" cy="2482850"/>
          </a:xfrm>
          <a:prstGeom prst="rect"/>
        </p:spPr>
      </p:pic>
      <p:sp>
        <p:nvSpPr>
          <p:cNvPr id="1048833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dirty="0" lang="en-US"/>
          </a:p>
        </p:txBody>
      </p:sp>
      <p:sp>
        <p:nvSpPr>
          <p:cNvPr id="104883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indent="0" marL="0">
              <a:buNone/>
              <a:defRPr sz="1600"/>
            </a:lvl1pPr>
            <a:lvl2pPr indent="0" marL="457200">
              <a:buNone/>
              <a:defRPr sz="1400"/>
            </a:lvl2pPr>
            <a:lvl3pPr indent="0" marL="914400">
              <a:buNone/>
              <a:defRPr sz="1200"/>
            </a:lvl3pPr>
            <a:lvl4pPr indent="0" marL="1371600">
              <a:buNone/>
              <a:defRPr sz="1000"/>
            </a:lvl4pPr>
            <a:lvl5pPr indent="0" marL="1828800">
              <a:buNone/>
              <a:defRPr sz="1000"/>
            </a:lvl5pPr>
            <a:lvl6pPr indent="0" marL="2286000">
              <a:buNone/>
              <a:defRPr sz="1000"/>
            </a:lvl6pPr>
            <a:lvl7pPr indent="0" marL="2743200">
              <a:buNone/>
              <a:defRPr sz="1000"/>
            </a:lvl7pPr>
            <a:lvl8pPr indent="0" marL="3200400">
              <a:buNone/>
              <a:defRPr sz="1000"/>
            </a:lvl8pPr>
            <a:lvl9pPr indent="0" marL="365760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83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/>
          </a:lstStyle>
          <a:p>
            <a:fld id="{039D430E-1CD7-41EF-A540-37344CE7533C}" type="datetimeFigureOut">
              <a:rPr lang="en-IN" smtClean="0"/>
              <a:t>30-11-2019</a:t>
            </a:fld>
            <a:endParaRPr lang="en-IN"/>
          </a:p>
        </p:txBody>
      </p:sp>
      <p:sp>
        <p:nvSpPr>
          <p:cNvPr id="104883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p>
            <a:endParaRPr lang="en-IN"/>
          </a:p>
        </p:txBody>
      </p:sp>
      <p:sp>
        <p:nvSpPr>
          <p:cNvPr id="104883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p>
            <a:fld id="{55CECCB9-95D9-4623-9C90-308B8B6D4C7A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Tx">
  <p:cSld name="Content with Caption">
    <p:spTree>
      <p:nvGrpSpPr>
        <p:cNvPr id="23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80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dirty="0" lang="en-US"/>
          </a:p>
        </p:txBody>
      </p:sp>
      <p:sp>
        <p:nvSpPr>
          <p:cNvPr id="1048881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 lang="en-US"/>
          </a:p>
        </p:txBody>
      </p:sp>
      <p:sp>
        <p:nvSpPr>
          <p:cNvPr id="1048882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indent="0" marL="0">
              <a:buNone/>
              <a:defRPr sz="1600"/>
            </a:lvl1pPr>
            <a:lvl2pPr indent="0" marL="457200">
              <a:buNone/>
              <a:defRPr sz="1400"/>
            </a:lvl2pPr>
            <a:lvl3pPr indent="0" marL="914400">
              <a:buNone/>
              <a:defRPr sz="1200"/>
            </a:lvl3pPr>
            <a:lvl4pPr indent="0" marL="1371600">
              <a:buNone/>
              <a:defRPr sz="1000"/>
            </a:lvl4pPr>
            <a:lvl5pPr indent="0" marL="1828800">
              <a:buNone/>
              <a:defRPr sz="1000"/>
            </a:lvl5pPr>
            <a:lvl6pPr indent="0" marL="2286000">
              <a:buNone/>
              <a:defRPr sz="1000"/>
            </a:lvl6pPr>
            <a:lvl7pPr indent="0" marL="2743200">
              <a:buNone/>
              <a:defRPr sz="1000"/>
            </a:lvl7pPr>
            <a:lvl8pPr indent="0" marL="3200400">
              <a:buNone/>
              <a:defRPr sz="1000"/>
            </a:lvl8pPr>
            <a:lvl9pPr indent="0" marL="365760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883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039D430E-1CD7-41EF-A540-37344CE7533C}" type="datetimeFigureOut">
              <a:rPr lang="en-IN" smtClean="0"/>
              <a:t>30-11-2019</a:t>
            </a:fld>
            <a:endParaRPr lang="en-IN"/>
          </a:p>
        </p:txBody>
      </p:sp>
      <p:sp>
        <p:nvSpPr>
          <p:cNvPr id="1048884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IN"/>
          </a:p>
        </p:txBody>
      </p:sp>
      <p:sp>
        <p:nvSpPr>
          <p:cNvPr id="1048885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5CECCB9-95D9-4623-9C90-308B8B6D4C7A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picTx">
  <p:cSld name="Picture with Caption">
    <p:spTree>
      <p:nvGrpSpPr>
        <p:cNvPr id="23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94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dirty="0" lang="en-US"/>
          </a:p>
        </p:txBody>
      </p:sp>
      <p:sp>
        <p:nvSpPr>
          <p:cNvPr id="1048895" name="Picture Placeholder 2"/>
          <p:cNvSpPr>
            <a:spLocks noChangeAspect="1" noGrp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indent="0" marL="0">
              <a:buNone/>
              <a:defRPr sz="3200"/>
            </a:lvl1pPr>
            <a:lvl2pPr indent="0" marL="457200">
              <a:buNone/>
              <a:defRPr sz="2800"/>
            </a:lvl2pPr>
            <a:lvl3pPr indent="0" marL="914400">
              <a:buNone/>
              <a:defRPr sz="2400"/>
            </a:lvl3pPr>
            <a:lvl4pPr indent="0" marL="1371600">
              <a:buNone/>
              <a:defRPr sz="2000"/>
            </a:lvl4pPr>
            <a:lvl5pPr indent="0" marL="1828800">
              <a:buNone/>
              <a:defRPr sz="2000"/>
            </a:lvl5pPr>
            <a:lvl6pPr indent="0" marL="2286000">
              <a:buNone/>
              <a:defRPr sz="2000"/>
            </a:lvl6pPr>
            <a:lvl7pPr indent="0" marL="2743200">
              <a:buNone/>
              <a:defRPr sz="2000"/>
            </a:lvl7pPr>
            <a:lvl8pPr indent="0" marL="3200400">
              <a:buNone/>
              <a:defRPr sz="2000"/>
            </a:lvl8pPr>
            <a:lvl9pPr indent="0" marL="365760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dirty="0" lang="en-US"/>
          </a:p>
        </p:txBody>
      </p:sp>
      <p:sp>
        <p:nvSpPr>
          <p:cNvPr id="1048896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indent="0" marL="0">
              <a:buNone/>
              <a:defRPr sz="1600"/>
            </a:lvl1pPr>
            <a:lvl2pPr indent="0" marL="457200">
              <a:buNone/>
              <a:defRPr sz="1400"/>
            </a:lvl2pPr>
            <a:lvl3pPr indent="0" marL="914400">
              <a:buNone/>
              <a:defRPr sz="1200"/>
            </a:lvl3pPr>
            <a:lvl4pPr indent="0" marL="1371600">
              <a:buNone/>
              <a:defRPr sz="1000"/>
            </a:lvl4pPr>
            <a:lvl5pPr indent="0" marL="1828800">
              <a:buNone/>
              <a:defRPr sz="1000"/>
            </a:lvl5pPr>
            <a:lvl6pPr indent="0" marL="2286000">
              <a:buNone/>
              <a:defRPr sz="1000"/>
            </a:lvl6pPr>
            <a:lvl7pPr indent="0" marL="2743200">
              <a:buNone/>
              <a:defRPr sz="1000"/>
            </a:lvl7pPr>
            <a:lvl8pPr indent="0" marL="3200400">
              <a:buNone/>
              <a:defRPr sz="1000"/>
            </a:lvl8pPr>
            <a:lvl9pPr indent="0" marL="365760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89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039D430E-1CD7-41EF-A540-37344CE7533C}" type="datetimeFigureOut">
              <a:rPr lang="en-IN" smtClean="0"/>
              <a:t>30-11-2019</a:t>
            </a:fld>
            <a:endParaRPr lang="en-IN"/>
          </a:p>
        </p:txBody>
      </p:sp>
      <p:sp>
        <p:nvSpPr>
          <p:cNvPr id="1048898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IN"/>
          </a:p>
        </p:txBody>
      </p:sp>
      <p:sp>
        <p:nvSpPr>
          <p:cNvPr id="1048899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5CECCB9-95D9-4623-9C90-308B8B6D4C7A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24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58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dirty="0" lang="en-US"/>
          </a:p>
        </p:txBody>
      </p:sp>
      <p:sp>
        <p:nvSpPr>
          <p:cNvPr id="1048959" name="Picture Placeholder 2"/>
          <p:cNvSpPr>
            <a:spLocks noChangeAspect="1" noGrp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indent="0" marL="0">
              <a:buNone/>
              <a:defRPr sz="3200"/>
            </a:lvl1pPr>
            <a:lvl2pPr indent="0" marL="457200">
              <a:buNone/>
              <a:defRPr sz="2800"/>
            </a:lvl2pPr>
            <a:lvl3pPr indent="0" marL="914400">
              <a:buNone/>
              <a:defRPr sz="2400"/>
            </a:lvl3pPr>
            <a:lvl4pPr indent="0" marL="1371600">
              <a:buNone/>
              <a:defRPr sz="2000"/>
            </a:lvl4pPr>
            <a:lvl5pPr indent="0" marL="1828800">
              <a:buNone/>
              <a:defRPr sz="2000"/>
            </a:lvl5pPr>
            <a:lvl6pPr indent="0" marL="2286000">
              <a:buNone/>
              <a:defRPr sz="2000"/>
            </a:lvl6pPr>
            <a:lvl7pPr indent="0" marL="2743200">
              <a:buNone/>
              <a:defRPr sz="2000"/>
            </a:lvl7pPr>
            <a:lvl8pPr indent="0" marL="3200400">
              <a:buNone/>
              <a:defRPr sz="2000"/>
            </a:lvl8pPr>
            <a:lvl9pPr indent="0" marL="365760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dirty="0" lang="en-US"/>
          </a:p>
        </p:txBody>
      </p:sp>
      <p:sp>
        <p:nvSpPr>
          <p:cNvPr id="1048960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algn="l" indent="0" marL="0">
              <a:buNone/>
              <a:defRPr sz="1600"/>
            </a:lvl1pPr>
            <a:lvl2pPr indent="0" marL="457200">
              <a:buNone/>
              <a:defRPr sz="1400"/>
            </a:lvl2pPr>
            <a:lvl3pPr indent="0" marL="914400">
              <a:buNone/>
              <a:defRPr sz="1200"/>
            </a:lvl3pPr>
            <a:lvl4pPr indent="0" marL="1371600">
              <a:buNone/>
              <a:defRPr sz="1000"/>
            </a:lvl4pPr>
            <a:lvl5pPr indent="0" marL="1828800">
              <a:buNone/>
              <a:defRPr sz="1000"/>
            </a:lvl5pPr>
            <a:lvl6pPr indent="0" marL="2286000">
              <a:buNone/>
              <a:defRPr sz="1000"/>
            </a:lvl6pPr>
            <a:lvl7pPr indent="0" marL="2743200">
              <a:buNone/>
              <a:defRPr sz="1000"/>
            </a:lvl7pPr>
            <a:lvl8pPr indent="0" marL="3200400">
              <a:buNone/>
              <a:defRPr sz="1000"/>
            </a:lvl8pPr>
            <a:lvl9pPr indent="0" marL="365760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961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039D430E-1CD7-41EF-A540-37344CE7533C}" type="datetimeFigureOut">
              <a:rPr lang="en-IN" smtClean="0"/>
              <a:t>30-11-2019</a:t>
            </a:fld>
            <a:endParaRPr lang="en-IN"/>
          </a:p>
        </p:txBody>
      </p:sp>
      <p:sp>
        <p:nvSpPr>
          <p:cNvPr id="1048962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IN"/>
          </a:p>
        </p:txBody>
      </p:sp>
      <p:sp>
        <p:nvSpPr>
          <p:cNvPr id="1048963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5CECCB9-95D9-4623-9C90-308B8B6D4C7A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Title and Caption">
    <p:spTree>
      <p:nvGrpSpPr>
        <p:cNvPr id="24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96" name="Picture 8" descr="C1-HD-BTM.png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0" y="4375150"/>
            <a:ext cx="12192000" cy="2482850"/>
          </a:xfrm>
          <a:prstGeom prst="rect"/>
        </p:spPr>
      </p:pic>
      <p:sp>
        <p:nvSpPr>
          <p:cNvPr id="1048964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dirty="0" lang="en-US"/>
          </a:p>
        </p:txBody>
      </p:sp>
      <p:sp>
        <p:nvSpPr>
          <p:cNvPr id="1048965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indent="0" marL="0">
              <a:buNone/>
              <a:defRPr sz="1600"/>
            </a:lvl1pPr>
            <a:lvl2pPr indent="0" marL="457200">
              <a:buNone/>
              <a:defRPr sz="1400"/>
            </a:lvl2pPr>
            <a:lvl3pPr indent="0" marL="914400">
              <a:buNone/>
              <a:defRPr sz="1200"/>
            </a:lvl3pPr>
            <a:lvl4pPr indent="0" marL="1371600">
              <a:buNone/>
              <a:defRPr sz="1000"/>
            </a:lvl4pPr>
            <a:lvl5pPr indent="0" marL="1828800">
              <a:buNone/>
              <a:defRPr sz="1000"/>
            </a:lvl5pPr>
            <a:lvl6pPr indent="0" marL="2286000">
              <a:buNone/>
              <a:defRPr sz="1000"/>
            </a:lvl6pPr>
            <a:lvl7pPr indent="0" marL="2743200">
              <a:buNone/>
              <a:defRPr sz="1000"/>
            </a:lvl7pPr>
            <a:lvl8pPr indent="0" marL="3200400">
              <a:buNone/>
              <a:defRPr sz="1000"/>
            </a:lvl8pPr>
            <a:lvl9pPr indent="0" marL="365760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966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/>
          </a:lstStyle>
          <a:p>
            <a:fld id="{039D430E-1CD7-41EF-A540-37344CE7533C}" type="datetimeFigureOut">
              <a:rPr lang="en-IN" smtClean="0"/>
              <a:t>30-11-2019</a:t>
            </a:fld>
            <a:endParaRPr lang="en-IN"/>
          </a:p>
        </p:txBody>
      </p:sp>
      <p:sp>
        <p:nvSpPr>
          <p:cNvPr id="1048967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p>
            <a:endParaRPr lang="en-IN"/>
          </a:p>
        </p:txBody>
      </p:sp>
      <p:sp>
        <p:nvSpPr>
          <p:cNvPr id="1048968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p>
            <a:fld id="{55CECCB9-95D9-4623-9C90-308B8B6D4C7A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Quote with Caption">
    <p:spTree>
      <p:nvGrpSpPr>
        <p:cNvPr id="23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94" name="Picture 10" descr="C1-HD-BTM.png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0" y="4375150"/>
            <a:ext cx="12192000" cy="2482850"/>
          </a:xfrm>
          <a:prstGeom prst="rect"/>
        </p:spPr>
      </p:pic>
      <p:sp>
        <p:nvSpPr>
          <p:cNvPr id="1048913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dirty="0" lang="en-US"/>
          </a:p>
        </p:txBody>
      </p:sp>
      <p:sp>
        <p:nvSpPr>
          <p:cNvPr id="10489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indent="0" marL="0">
              <a:buNone/>
              <a:defRPr sz="1400"/>
            </a:lvl1pPr>
            <a:lvl2pPr indent="0" marL="457200">
              <a:buNone/>
              <a:defRPr sz="1400"/>
            </a:lvl2pPr>
            <a:lvl3pPr indent="0" marL="914400">
              <a:buNone/>
              <a:defRPr sz="1200"/>
            </a:lvl3pPr>
            <a:lvl4pPr indent="0" marL="1371600">
              <a:buNone/>
              <a:defRPr sz="1000"/>
            </a:lvl4pPr>
            <a:lvl5pPr indent="0" marL="1828800">
              <a:buNone/>
              <a:defRPr sz="1000"/>
            </a:lvl5pPr>
            <a:lvl6pPr indent="0" marL="2286000">
              <a:buNone/>
              <a:defRPr sz="1000"/>
            </a:lvl6pPr>
            <a:lvl7pPr indent="0" marL="2743200">
              <a:buNone/>
              <a:defRPr sz="1000"/>
            </a:lvl7pPr>
            <a:lvl8pPr indent="0" marL="3200400">
              <a:buNone/>
              <a:defRPr sz="1000"/>
            </a:lvl8pPr>
            <a:lvl9pPr indent="0" marL="365760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915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indent="0" marL="0">
              <a:buNone/>
              <a:defRPr sz="1600"/>
            </a:lvl1pPr>
            <a:lvl2pPr indent="0" marL="457200">
              <a:buNone/>
              <a:defRPr sz="1400"/>
            </a:lvl2pPr>
            <a:lvl3pPr indent="0" marL="914400">
              <a:buNone/>
              <a:defRPr sz="1200"/>
            </a:lvl3pPr>
            <a:lvl4pPr indent="0" marL="1371600">
              <a:buNone/>
              <a:defRPr sz="1000"/>
            </a:lvl4pPr>
            <a:lvl5pPr indent="0" marL="1828800">
              <a:buNone/>
              <a:defRPr sz="1000"/>
            </a:lvl5pPr>
            <a:lvl6pPr indent="0" marL="2286000">
              <a:buNone/>
              <a:defRPr sz="1000"/>
            </a:lvl6pPr>
            <a:lvl7pPr indent="0" marL="2743200">
              <a:buNone/>
              <a:defRPr sz="1000"/>
            </a:lvl7pPr>
            <a:lvl8pPr indent="0" marL="3200400">
              <a:buNone/>
              <a:defRPr sz="1000"/>
            </a:lvl8pPr>
            <a:lvl9pPr indent="0" marL="365760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916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/>
          </a:lstStyle>
          <a:p>
            <a:fld id="{039D430E-1CD7-41EF-A540-37344CE7533C}" type="datetimeFigureOut">
              <a:rPr lang="en-IN" smtClean="0"/>
              <a:t>30-11-2019</a:t>
            </a:fld>
            <a:endParaRPr lang="en-IN"/>
          </a:p>
        </p:txBody>
      </p:sp>
      <p:sp>
        <p:nvSpPr>
          <p:cNvPr id="1048917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p>
            <a:endParaRPr lang="en-IN"/>
          </a:p>
        </p:txBody>
      </p:sp>
      <p:sp>
        <p:nvSpPr>
          <p:cNvPr id="1048918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p>
            <a:fld id="{55CECCB9-95D9-4623-9C90-308B8B6D4C7A}" type="slidenum">
              <a:rPr lang="en-IN" smtClean="0"/>
              <a:t>‹#›</a:t>
            </a:fld>
            <a:endParaRPr lang="en-IN"/>
          </a:p>
        </p:txBody>
      </p:sp>
      <p:sp>
        <p:nvSpPr>
          <p:cNvPr id="1048919" name="TextBox 8"/>
          <p:cNvSpPr txBox="1"/>
          <p:nvPr/>
        </p:nvSpPr>
        <p:spPr>
          <a:xfrm>
            <a:off x="476250" y="933450"/>
            <a:ext cx="609600" cy="584776"/>
          </a:xfrm>
          <a:prstGeom prst="rect"/>
        </p:spPr>
        <p:txBody>
          <a:bodyPr anchor="ctr" bIns="45720" lIns="91440" rIns="91440" rtlCol="0" tIns="45720" vert="horz">
            <a:noAutofit/>
          </a:bodyPr>
          <a:lstStyle>
            <a:lvl1pPr>
              <a:spcBef>
                <a:spcPct val="0"/>
              </a:spcBef>
              <a:buNone/>
              <a:defRPr b="0" cap="all" sz="3200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algn="tl" blurRad="28575" dir="14040000" dist="38100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dirty="0" sz="8000" lang="en-US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48920" name="TextBox 9"/>
          <p:cNvSpPr txBox="1"/>
          <p:nvPr/>
        </p:nvSpPr>
        <p:spPr>
          <a:xfrm>
            <a:off x="10984230" y="2701290"/>
            <a:ext cx="609600" cy="584776"/>
          </a:xfrm>
          <a:prstGeom prst="rect"/>
        </p:spPr>
        <p:txBody>
          <a:bodyPr anchor="ctr" bIns="45720" lIns="91440" rIns="91440" rtlCol="0" tIns="45720" vert="horz">
            <a:noAutofit/>
          </a:bodyPr>
          <a:lstStyle>
            <a:lvl1pPr>
              <a:spcBef>
                <a:spcPct val="0"/>
              </a:spcBef>
              <a:buNone/>
              <a:defRPr b="0" cap="all" sz="3200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algn="tl" blurRad="28575" dir="14040000" dist="38100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algn="r" lvl="0"/>
            <a:r>
              <a:rPr dirty="0" sz="8000" lang="en-US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Name Card">
    <p:spTree>
      <p:nvGrpSpPr>
        <p:cNvPr id="24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97" name="Picture 7" descr="C1-HD-BTM.png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0" y="4375150"/>
            <a:ext cx="12192000" cy="2482850"/>
          </a:xfrm>
          <a:prstGeom prst="rect"/>
        </p:spPr>
      </p:pic>
      <p:sp>
        <p:nvSpPr>
          <p:cNvPr id="1048969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dirty="0" lang="en-US"/>
          </a:p>
        </p:txBody>
      </p:sp>
      <p:sp>
        <p:nvSpPr>
          <p:cNvPr id="1048970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indent="0" marL="0">
              <a:buNone/>
              <a:defRPr sz="1600"/>
            </a:lvl1pPr>
            <a:lvl2pPr indent="0" marL="457200">
              <a:buNone/>
              <a:defRPr sz="1400"/>
            </a:lvl2pPr>
            <a:lvl3pPr indent="0" marL="914400">
              <a:buNone/>
              <a:defRPr sz="1200"/>
            </a:lvl3pPr>
            <a:lvl4pPr indent="0" marL="1371600">
              <a:buNone/>
              <a:defRPr sz="1000"/>
            </a:lvl4pPr>
            <a:lvl5pPr indent="0" marL="1828800">
              <a:buNone/>
              <a:defRPr sz="1000"/>
            </a:lvl5pPr>
            <a:lvl6pPr indent="0" marL="2286000">
              <a:buNone/>
              <a:defRPr sz="1000"/>
            </a:lvl6pPr>
            <a:lvl7pPr indent="0" marL="2743200">
              <a:buNone/>
              <a:defRPr sz="1000"/>
            </a:lvl7pPr>
            <a:lvl8pPr indent="0" marL="3200400">
              <a:buNone/>
              <a:defRPr sz="1000"/>
            </a:lvl8pPr>
            <a:lvl9pPr indent="0" marL="365760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971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/>
          </a:lstStyle>
          <a:p>
            <a:fld id="{039D430E-1CD7-41EF-A540-37344CE7533C}" type="datetimeFigureOut">
              <a:rPr lang="en-IN" smtClean="0"/>
              <a:t>30-11-2019</a:t>
            </a:fld>
            <a:endParaRPr lang="en-IN"/>
          </a:p>
        </p:txBody>
      </p:sp>
      <p:sp>
        <p:nvSpPr>
          <p:cNvPr id="1048972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p>
            <a:endParaRPr lang="en-IN"/>
          </a:p>
        </p:txBody>
      </p:sp>
      <p:sp>
        <p:nvSpPr>
          <p:cNvPr id="1048973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p>
            <a:fld id="{55CECCB9-95D9-4623-9C90-308B8B6D4C7A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24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48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p>
            <a:r>
              <a:rPr lang="en-US"/>
              <a:t>Click to edit Master title style</a:t>
            </a:r>
            <a:endParaRPr dirty="0" lang="en-US"/>
          </a:p>
        </p:txBody>
      </p:sp>
      <p:sp>
        <p:nvSpPr>
          <p:cNvPr id="1048949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indent="0" marL="0">
              <a:buNone/>
              <a:defRPr b="0" sz="2400">
                <a:solidFill>
                  <a:schemeClr val="tx1"/>
                </a:solidFill>
              </a:defRPr>
            </a:lvl1pPr>
            <a:lvl2pPr indent="0" marL="457200">
              <a:buNone/>
              <a:defRPr b="1" sz="2000"/>
            </a:lvl2pPr>
            <a:lvl3pPr indent="0" marL="914400">
              <a:buNone/>
              <a:defRPr b="1" sz="1800"/>
            </a:lvl3pPr>
            <a:lvl4pPr indent="0" marL="1371600">
              <a:buNone/>
              <a:defRPr b="1" sz="1600"/>
            </a:lvl4pPr>
            <a:lvl5pPr indent="0" marL="1828800">
              <a:buNone/>
              <a:defRPr b="1" sz="1600"/>
            </a:lvl5pPr>
            <a:lvl6pPr indent="0" marL="2286000">
              <a:buNone/>
              <a:defRPr b="1" sz="1600"/>
            </a:lvl6pPr>
            <a:lvl7pPr indent="0" marL="2743200">
              <a:buNone/>
              <a:defRPr b="1" sz="1600"/>
            </a:lvl7pPr>
            <a:lvl8pPr indent="0" marL="3200400">
              <a:buNone/>
              <a:defRPr b="1" sz="1600"/>
            </a:lvl8pPr>
            <a:lvl9pPr indent="0" marL="3657600">
              <a:buNone/>
              <a:defRPr b="1"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950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indent="0" marL="0">
              <a:buNone/>
              <a:defRPr sz="1400"/>
            </a:lvl1pPr>
            <a:lvl2pPr indent="0" marL="457200">
              <a:buNone/>
              <a:defRPr sz="1200"/>
            </a:lvl2pPr>
            <a:lvl3pPr indent="0" marL="914400">
              <a:buNone/>
              <a:defRPr sz="1000"/>
            </a:lvl3pPr>
            <a:lvl4pPr indent="0" marL="1371600">
              <a:buNone/>
              <a:defRPr sz="900"/>
            </a:lvl4pPr>
            <a:lvl5pPr indent="0" marL="1828800">
              <a:buNone/>
              <a:defRPr sz="900"/>
            </a:lvl5pPr>
            <a:lvl6pPr indent="0" marL="2286000">
              <a:buNone/>
              <a:defRPr sz="900"/>
            </a:lvl6pPr>
            <a:lvl7pPr indent="0" marL="2743200">
              <a:buNone/>
              <a:defRPr sz="900"/>
            </a:lvl7pPr>
            <a:lvl8pPr indent="0" marL="3200400">
              <a:buNone/>
              <a:defRPr sz="900"/>
            </a:lvl8pPr>
            <a:lvl9pPr indent="0" marL="365760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951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indent="0" marL="0">
              <a:buNone/>
              <a:defRPr b="0" sz="2400">
                <a:solidFill>
                  <a:schemeClr val="tx1"/>
                </a:solidFill>
              </a:defRPr>
            </a:lvl1pPr>
            <a:lvl2pPr indent="0" marL="457200">
              <a:buNone/>
              <a:defRPr b="1" sz="2000"/>
            </a:lvl2pPr>
            <a:lvl3pPr indent="0" marL="914400">
              <a:buNone/>
              <a:defRPr b="1" sz="1800"/>
            </a:lvl3pPr>
            <a:lvl4pPr indent="0" marL="1371600">
              <a:buNone/>
              <a:defRPr b="1" sz="1600"/>
            </a:lvl4pPr>
            <a:lvl5pPr indent="0" marL="1828800">
              <a:buNone/>
              <a:defRPr b="1" sz="1600"/>
            </a:lvl5pPr>
            <a:lvl6pPr indent="0" marL="2286000">
              <a:buNone/>
              <a:defRPr b="1" sz="1600"/>
            </a:lvl6pPr>
            <a:lvl7pPr indent="0" marL="2743200">
              <a:buNone/>
              <a:defRPr b="1" sz="1600"/>
            </a:lvl7pPr>
            <a:lvl8pPr indent="0" marL="3200400">
              <a:buNone/>
              <a:defRPr b="1" sz="1600"/>
            </a:lvl8pPr>
            <a:lvl9pPr indent="0" marL="3657600">
              <a:buNone/>
              <a:defRPr b="1"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952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indent="0" marL="0">
              <a:buNone/>
              <a:defRPr sz="1400"/>
            </a:lvl1pPr>
            <a:lvl2pPr indent="0" marL="457200">
              <a:buNone/>
              <a:defRPr sz="1200"/>
            </a:lvl2pPr>
            <a:lvl3pPr indent="0" marL="914400">
              <a:buNone/>
              <a:defRPr sz="1000"/>
            </a:lvl3pPr>
            <a:lvl4pPr indent="0" marL="1371600">
              <a:buNone/>
              <a:defRPr sz="900"/>
            </a:lvl4pPr>
            <a:lvl5pPr indent="0" marL="1828800">
              <a:buNone/>
              <a:defRPr sz="900"/>
            </a:lvl5pPr>
            <a:lvl6pPr indent="0" marL="2286000">
              <a:buNone/>
              <a:defRPr sz="900"/>
            </a:lvl6pPr>
            <a:lvl7pPr indent="0" marL="2743200">
              <a:buNone/>
              <a:defRPr sz="900"/>
            </a:lvl7pPr>
            <a:lvl8pPr indent="0" marL="3200400">
              <a:buNone/>
              <a:defRPr sz="900"/>
            </a:lvl8pPr>
            <a:lvl9pPr indent="0" marL="365760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953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indent="0" marL="0">
              <a:buNone/>
              <a:defRPr b="0" sz="2400">
                <a:solidFill>
                  <a:schemeClr val="tx1"/>
                </a:solidFill>
              </a:defRPr>
            </a:lvl1pPr>
            <a:lvl2pPr indent="0" marL="457200">
              <a:buNone/>
              <a:defRPr b="1" sz="2000"/>
            </a:lvl2pPr>
            <a:lvl3pPr indent="0" marL="914400">
              <a:buNone/>
              <a:defRPr b="1" sz="1800"/>
            </a:lvl3pPr>
            <a:lvl4pPr indent="0" marL="1371600">
              <a:buNone/>
              <a:defRPr b="1" sz="1600"/>
            </a:lvl4pPr>
            <a:lvl5pPr indent="0" marL="1828800">
              <a:buNone/>
              <a:defRPr b="1" sz="1600"/>
            </a:lvl5pPr>
            <a:lvl6pPr indent="0" marL="2286000">
              <a:buNone/>
              <a:defRPr b="1" sz="1600"/>
            </a:lvl6pPr>
            <a:lvl7pPr indent="0" marL="2743200">
              <a:buNone/>
              <a:defRPr b="1" sz="1600"/>
            </a:lvl7pPr>
            <a:lvl8pPr indent="0" marL="3200400">
              <a:buNone/>
              <a:defRPr b="1" sz="1600"/>
            </a:lvl8pPr>
            <a:lvl9pPr indent="0" marL="3657600">
              <a:buNone/>
              <a:defRPr b="1"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954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indent="0" marL="0">
              <a:buNone/>
              <a:defRPr sz="1400"/>
            </a:lvl1pPr>
            <a:lvl2pPr indent="0" marL="457200">
              <a:buNone/>
              <a:defRPr sz="1200"/>
            </a:lvl2pPr>
            <a:lvl3pPr indent="0" marL="914400">
              <a:buNone/>
              <a:defRPr sz="1000"/>
            </a:lvl3pPr>
            <a:lvl4pPr indent="0" marL="1371600">
              <a:buNone/>
              <a:defRPr sz="900"/>
            </a:lvl4pPr>
            <a:lvl5pPr indent="0" marL="1828800">
              <a:buNone/>
              <a:defRPr sz="900"/>
            </a:lvl5pPr>
            <a:lvl6pPr indent="0" marL="2286000">
              <a:buNone/>
              <a:defRPr sz="900"/>
            </a:lvl6pPr>
            <a:lvl7pPr indent="0" marL="2743200">
              <a:buNone/>
              <a:defRPr sz="900"/>
            </a:lvl7pPr>
            <a:lvl8pPr indent="0" marL="3200400">
              <a:buNone/>
              <a:defRPr sz="900"/>
            </a:lvl8pPr>
            <a:lvl9pPr indent="0" marL="365760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955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039D430E-1CD7-41EF-A540-37344CE7533C}" type="datetimeFigureOut">
              <a:rPr lang="en-IN" smtClean="0"/>
              <a:t>30-11-2019</a:t>
            </a:fld>
            <a:endParaRPr lang="en-IN"/>
          </a:p>
        </p:txBody>
      </p:sp>
      <p:sp>
        <p:nvSpPr>
          <p:cNvPr id="1048956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IN"/>
          </a:p>
        </p:txBody>
      </p:sp>
      <p:sp>
        <p:nvSpPr>
          <p:cNvPr id="1048957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5CECCB9-95D9-4623-9C90-308B8B6D4C7A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24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p>
            <a:r>
              <a:rPr lang="en-US"/>
              <a:t>Click to edit Master title style</a:t>
            </a:r>
            <a:endParaRPr dirty="0" lang="en-US"/>
          </a:p>
        </p:txBody>
      </p:sp>
      <p:sp>
        <p:nvSpPr>
          <p:cNvPr id="1048931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indent="0" marL="0">
              <a:buNone/>
              <a:defRPr b="0" sz="2400">
                <a:solidFill>
                  <a:schemeClr val="tx1"/>
                </a:solidFill>
              </a:defRPr>
            </a:lvl1pPr>
            <a:lvl2pPr indent="0" marL="457200">
              <a:buNone/>
              <a:defRPr b="1" sz="2000"/>
            </a:lvl2pPr>
            <a:lvl3pPr indent="0" marL="914400">
              <a:buNone/>
              <a:defRPr b="1" sz="1800"/>
            </a:lvl3pPr>
            <a:lvl4pPr indent="0" marL="1371600">
              <a:buNone/>
              <a:defRPr b="1" sz="1600"/>
            </a:lvl4pPr>
            <a:lvl5pPr indent="0" marL="1828800">
              <a:buNone/>
              <a:defRPr b="1" sz="1600"/>
            </a:lvl5pPr>
            <a:lvl6pPr indent="0" marL="2286000">
              <a:buNone/>
              <a:defRPr b="1" sz="1600"/>
            </a:lvl6pPr>
            <a:lvl7pPr indent="0" marL="2743200">
              <a:buNone/>
              <a:defRPr b="1" sz="1600"/>
            </a:lvl7pPr>
            <a:lvl8pPr indent="0" marL="3200400">
              <a:buNone/>
              <a:defRPr b="1" sz="1600"/>
            </a:lvl8pPr>
            <a:lvl9pPr indent="0" marL="3657600">
              <a:buNone/>
              <a:defRPr b="1"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932" name="Picture Placeholder 2"/>
          <p:cNvSpPr>
            <a:spLocks noChangeAspect="1" noGrp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algn="tl" blurRad="50800" dir="5400000" dist="50800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algn="ctr" indent="0" marL="0">
              <a:buNone/>
              <a:defRPr sz="1600"/>
            </a:lvl1pPr>
            <a:lvl2pPr indent="0" marL="457200">
              <a:buNone/>
              <a:defRPr sz="1600"/>
            </a:lvl2pPr>
            <a:lvl3pPr indent="0" marL="914400">
              <a:buNone/>
              <a:defRPr sz="1600"/>
            </a:lvl3pPr>
            <a:lvl4pPr indent="0" marL="1371600">
              <a:buNone/>
              <a:defRPr sz="1600"/>
            </a:lvl4pPr>
            <a:lvl5pPr indent="0" marL="1828800">
              <a:buNone/>
              <a:defRPr sz="1600"/>
            </a:lvl5pPr>
            <a:lvl6pPr indent="0" marL="2286000">
              <a:buNone/>
              <a:defRPr sz="1600"/>
            </a:lvl6pPr>
            <a:lvl7pPr indent="0" marL="2743200">
              <a:buNone/>
              <a:defRPr sz="1600"/>
            </a:lvl7pPr>
            <a:lvl8pPr indent="0" marL="3200400">
              <a:buNone/>
              <a:defRPr sz="1600"/>
            </a:lvl8pPr>
            <a:lvl9pPr indent="0" marL="365760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dirty="0" lang="en-US"/>
          </a:p>
        </p:txBody>
      </p:sp>
      <p:sp>
        <p:nvSpPr>
          <p:cNvPr id="1048933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indent="0" marL="0">
              <a:buNone/>
              <a:defRPr sz="1400"/>
            </a:lvl1pPr>
            <a:lvl2pPr indent="0" marL="457200">
              <a:buNone/>
              <a:defRPr sz="1200"/>
            </a:lvl2pPr>
            <a:lvl3pPr indent="0" marL="914400">
              <a:buNone/>
              <a:defRPr sz="1000"/>
            </a:lvl3pPr>
            <a:lvl4pPr indent="0" marL="1371600">
              <a:buNone/>
              <a:defRPr sz="900"/>
            </a:lvl4pPr>
            <a:lvl5pPr indent="0" marL="1828800">
              <a:buNone/>
              <a:defRPr sz="900"/>
            </a:lvl5pPr>
            <a:lvl6pPr indent="0" marL="2286000">
              <a:buNone/>
              <a:defRPr sz="900"/>
            </a:lvl6pPr>
            <a:lvl7pPr indent="0" marL="2743200">
              <a:buNone/>
              <a:defRPr sz="900"/>
            </a:lvl7pPr>
            <a:lvl8pPr indent="0" marL="3200400">
              <a:buNone/>
              <a:defRPr sz="900"/>
            </a:lvl8pPr>
            <a:lvl9pPr indent="0" marL="365760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934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indent="0" marL="0">
              <a:buNone/>
              <a:defRPr b="0" sz="2400">
                <a:solidFill>
                  <a:schemeClr val="tx1"/>
                </a:solidFill>
              </a:defRPr>
            </a:lvl1pPr>
            <a:lvl2pPr indent="0" marL="457200">
              <a:buNone/>
              <a:defRPr b="1" sz="2000"/>
            </a:lvl2pPr>
            <a:lvl3pPr indent="0" marL="914400">
              <a:buNone/>
              <a:defRPr b="1" sz="1800"/>
            </a:lvl3pPr>
            <a:lvl4pPr indent="0" marL="1371600">
              <a:buNone/>
              <a:defRPr b="1" sz="1600"/>
            </a:lvl4pPr>
            <a:lvl5pPr indent="0" marL="1828800">
              <a:buNone/>
              <a:defRPr b="1" sz="1600"/>
            </a:lvl5pPr>
            <a:lvl6pPr indent="0" marL="2286000">
              <a:buNone/>
              <a:defRPr b="1" sz="1600"/>
            </a:lvl6pPr>
            <a:lvl7pPr indent="0" marL="2743200">
              <a:buNone/>
              <a:defRPr b="1" sz="1600"/>
            </a:lvl7pPr>
            <a:lvl8pPr indent="0" marL="3200400">
              <a:buNone/>
              <a:defRPr b="1" sz="1600"/>
            </a:lvl8pPr>
            <a:lvl9pPr indent="0" marL="3657600">
              <a:buNone/>
              <a:defRPr b="1"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935" name="Picture Placeholder 2"/>
          <p:cNvSpPr>
            <a:spLocks noChangeAspect="1" noGrp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algn="tl" blurRad="50800" dir="5400000" dist="50800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algn="ctr" indent="0" marL="0">
              <a:buNone/>
              <a:defRPr sz="1600"/>
            </a:lvl1pPr>
            <a:lvl2pPr indent="0" marL="457200">
              <a:buNone/>
              <a:defRPr sz="1600"/>
            </a:lvl2pPr>
            <a:lvl3pPr indent="0" marL="914400">
              <a:buNone/>
              <a:defRPr sz="1600"/>
            </a:lvl3pPr>
            <a:lvl4pPr indent="0" marL="1371600">
              <a:buNone/>
              <a:defRPr sz="1600"/>
            </a:lvl4pPr>
            <a:lvl5pPr indent="0" marL="1828800">
              <a:buNone/>
              <a:defRPr sz="1600"/>
            </a:lvl5pPr>
            <a:lvl6pPr indent="0" marL="2286000">
              <a:buNone/>
              <a:defRPr sz="1600"/>
            </a:lvl6pPr>
            <a:lvl7pPr indent="0" marL="2743200">
              <a:buNone/>
              <a:defRPr sz="1600"/>
            </a:lvl7pPr>
            <a:lvl8pPr indent="0" marL="3200400">
              <a:buNone/>
              <a:defRPr sz="1600"/>
            </a:lvl8pPr>
            <a:lvl9pPr indent="0" marL="365760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dirty="0" lang="en-US"/>
          </a:p>
        </p:txBody>
      </p:sp>
      <p:sp>
        <p:nvSpPr>
          <p:cNvPr id="1048936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indent="0" marL="0">
              <a:buNone/>
              <a:defRPr sz="1400"/>
            </a:lvl1pPr>
            <a:lvl2pPr indent="0" marL="457200">
              <a:buNone/>
              <a:defRPr sz="1200"/>
            </a:lvl2pPr>
            <a:lvl3pPr indent="0" marL="914400">
              <a:buNone/>
              <a:defRPr sz="1000"/>
            </a:lvl3pPr>
            <a:lvl4pPr indent="0" marL="1371600">
              <a:buNone/>
              <a:defRPr sz="900"/>
            </a:lvl4pPr>
            <a:lvl5pPr indent="0" marL="1828800">
              <a:buNone/>
              <a:defRPr sz="900"/>
            </a:lvl5pPr>
            <a:lvl6pPr indent="0" marL="2286000">
              <a:buNone/>
              <a:defRPr sz="900"/>
            </a:lvl6pPr>
            <a:lvl7pPr indent="0" marL="2743200">
              <a:buNone/>
              <a:defRPr sz="900"/>
            </a:lvl7pPr>
            <a:lvl8pPr indent="0" marL="3200400">
              <a:buNone/>
              <a:defRPr sz="900"/>
            </a:lvl8pPr>
            <a:lvl9pPr indent="0" marL="365760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937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indent="0" marL="0">
              <a:buNone/>
              <a:defRPr b="0" sz="2400">
                <a:solidFill>
                  <a:schemeClr val="tx1"/>
                </a:solidFill>
              </a:defRPr>
            </a:lvl1pPr>
            <a:lvl2pPr indent="0" marL="457200">
              <a:buNone/>
              <a:defRPr b="1" sz="2000"/>
            </a:lvl2pPr>
            <a:lvl3pPr indent="0" marL="914400">
              <a:buNone/>
              <a:defRPr b="1" sz="1800"/>
            </a:lvl3pPr>
            <a:lvl4pPr indent="0" marL="1371600">
              <a:buNone/>
              <a:defRPr b="1" sz="1600"/>
            </a:lvl4pPr>
            <a:lvl5pPr indent="0" marL="1828800">
              <a:buNone/>
              <a:defRPr b="1" sz="1600"/>
            </a:lvl5pPr>
            <a:lvl6pPr indent="0" marL="2286000">
              <a:buNone/>
              <a:defRPr b="1" sz="1600"/>
            </a:lvl6pPr>
            <a:lvl7pPr indent="0" marL="2743200">
              <a:buNone/>
              <a:defRPr b="1" sz="1600"/>
            </a:lvl7pPr>
            <a:lvl8pPr indent="0" marL="3200400">
              <a:buNone/>
              <a:defRPr b="1" sz="1600"/>
            </a:lvl8pPr>
            <a:lvl9pPr indent="0" marL="3657600">
              <a:buNone/>
              <a:defRPr b="1"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938" name="Picture Placeholder 2"/>
          <p:cNvSpPr>
            <a:spLocks noChangeAspect="1" noGrp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algn="tl" blurRad="50800" dir="5400000" dist="50800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algn="ctr" indent="0" marL="0">
              <a:buNone/>
              <a:defRPr sz="1600"/>
            </a:lvl1pPr>
            <a:lvl2pPr indent="0" marL="457200">
              <a:buNone/>
              <a:defRPr sz="1600"/>
            </a:lvl2pPr>
            <a:lvl3pPr indent="0" marL="914400">
              <a:buNone/>
              <a:defRPr sz="1600"/>
            </a:lvl3pPr>
            <a:lvl4pPr indent="0" marL="1371600">
              <a:buNone/>
              <a:defRPr sz="1600"/>
            </a:lvl4pPr>
            <a:lvl5pPr indent="0" marL="1828800">
              <a:buNone/>
              <a:defRPr sz="1600"/>
            </a:lvl5pPr>
            <a:lvl6pPr indent="0" marL="2286000">
              <a:buNone/>
              <a:defRPr sz="1600"/>
            </a:lvl6pPr>
            <a:lvl7pPr indent="0" marL="2743200">
              <a:buNone/>
              <a:defRPr sz="1600"/>
            </a:lvl7pPr>
            <a:lvl8pPr indent="0" marL="3200400">
              <a:buNone/>
              <a:defRPr sz="1600"/>
            </a:lvl8pPr>
            <a:lvl9pPr indent="0" marL="365760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dirty="0" lang="en-US"/>
          </a:p>
        </p:txBody>
      </p:sp>
      <p:sp>
        <p:nvSpPr>
          <p:cNvPr id="1048939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indent="0" marL="0">
              <a:buNone/>
              <a:defRPr sz="1400"/>
            </a:lvl1pPr>
            <a:lvl2pPr indent="0" marL="457200">
              <a:buNone/>
              <a:defRPr sz="1200"/>
            </a:lvl2pPr>
            <a:lvl3pPr indent="0" marL="914400">
              <a:buNone/>
              <a:defRPr sz="1000"/>
            </a:lvl3pPr>
            <a:lvl4pPr indent="0" marL="1371600">
              <a:buNone/>
              <a:defRPr sz="900"/>
            </a:lvl4pPr>
            <a:lvl5pPr indent="0" marL="1828800">
              <a:buNone/>
              <a:defRPr sz="900"/>
            </a:lvl5pPr>
            <a:lvl6pPr indent="0" marL="2286000">
              <a:buNone/>
              <a:defRPr sz="900"/>
            </a:lvl6pPr>
            <a:lvl7pPr indent="0" marL="2743200">
              <a:buNone/>
              <a:defRPr sz="900"/>
            </a:lvl7pPr>
            <a:lvl8pPr indent="0" marL="3200400">
              <a:buNone/>
              <a:defRPr sz="900"/>
            </a:lvl8pPr>
            <a:lvl9pPr indent="0" marL="365760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940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039D430E-1CD7-41EF-A540-37344CE7533C}" type="datetimeFigureOut">
              <a:rPr lang="en-IN" smtClean="0"/>
              <a:t>30-11-2019</a:t>
            </a:fld>
            <a:endParaRPr lang="en-IN"/>
          </a:p>
        </p:txBody>
      </p:sp>
      <p:sp>
        <p:nvSpPr>
          <p:cNvPr id="1048941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IN"/>
          </a:p>
        </p:txBody>
      </p:sp>
      <p:sp>
        <p:nvSpPr>
          <p:cNvPr id="1048942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5CECCB9-95D9-4623-9C90-308B8B6D4C7A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vertTx">
  <p:cSld name="Title and Vertical Text">
    <p:spTree>
      <p:nvGrpSpPr>
        <p:cNvPr id="24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25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Click to edit Master title style</a:t>
            </a:r>
            <a:endParaRPr dirty="0" lang="en-US"/>
          </a:p>
        </p:txBody>
      </p:sp>
      <p:sp>
        <p:nvSpPr>
          <p:cNvPr id="1048926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 lang="en-US"/>
          </a:p>
        </p:txBody>
      </p:sp>
      <p:sp>
        <p:nvSpPr>
          <p:cNvPr id="104892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039D430E-1CD7-41EF-A540-37344CE7533C}" type="datetimeFigureOut">
              <a:rPr lang="en-IN" smtClean="0"/>
              <a:t>30-11-2019</a:t>
            </a:fld>
            <a:endParaRPr lang="en-IN"/>
          </a:p>
        </p:txBody>
      </p:sp>
      <p:sp>
        <p:nvSpPr>
          <p:cNvPr id="104892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IN"/>
          </a:p>
        </p:txBody>
      </p:sp>
      <p:sp>
        <p:nvSpPr>
          <p:cNvPr id="104892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5CECCB9-95D9-4623-9C90-308B8B6D4C7A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type="vertTitleAndTx">
  <p:cSld name="Vertical Title and Text">
    <p:spTree>
      <p:nvGrpSpPr>
        <p:cNvPr id="23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93" name="Picture 8" descr="C1-HD-BTM.png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0" y="4375150"/>
            <a:ext cx="12192000" cy="2482850"/>
          </a:xfrm>
          <a:prstGeom prst="rect"/>
        </p:spPr>
      </p:pic>
      <p:sp>
        <p:nvSpPr>
          <p:cNvPr id="1048905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/>
          </a:lstStyle>
          <a:p>
            <a:r>
              <a:rPr lang="en-US"/>
              <a:t>Click to edit Master title style</a:t>
            </a:r>
            <a:endParaRPr dirty="0" lang="en-US"/>
          </a:p>
        </p:txBody>
      </p:sp>
      <p:sp>
        <p:nvSpPr>
          <p:cNvPr id="1048906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 lang="en-US"/>
          </a:p>
        </p:txBody>
      </p:sp>
      <p:sp>
        <p:nvSpPr>
          <p:cNvPr id="1048907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/>
          </a:lstStyle>
          <a:p>
            <a:fld id="{039D430E-1CD7-41EF-A540-37344CE7533C}" type="datetimeFigureOut">
              <a:rPr lang="en-IN" smtClean="0"/>
              <a:t>30-11-2019</a:t>
            </a:fld>
            <a:endParaRPr lang="en-IN"/>
          </a:p>
        </p:txBody>
      </p:sp>
      <p:sp>
        <p:nvSpPr>
          <p:cNvPr id="104890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p>
            <a:endParaRPr lang="en-IN"/>
          </a:p>
        </p:txBody>
      </p:sp>
      <p:sp>
        <p:nvSpPr>
          <p:cNvPr id="104890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p>
            <a:fld id="{55CECCB9-95D9-4623-9C90-308B8B6D4C7A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Quote with Caption">
    <p:spTree>
      <p:nvGrpSpPr>
        <p:cNvPr id="22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88" name="Picture 12" descr="C0-HD-BTM.png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0" y="4375150"/>
            <a:ext cx="12192000" cy="2482850"/>
          </a:xfrm>
          <a:prstGeom prst="rect"/>
        </p:spPr>
      </p:pic>
      <p:sp>
        <p:nvSpPr>
          <p:cNvPr id="1048825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dirty="0" lang="en-US"/>
          </a:p>
        </p:txBody>
      </p:sp>
      <p:sp>
        <p:nvSpPr>
          <p:cNvPr id="1048826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indent="0" marL="0">
              <a:buNone/>
              <a:defRPr sz="1400"/>
            </a:lvl1pPr>
            <a:lvl2pPr indent="0" marL="457200">
              <a:buNone/>
              <a:defRPr sz="1400"/>
            </a:lvl2pPr>
            <a:lvl3pPr indent="0" marL="914400">
              <a:buNone/>
              <a:defRPr sz="1200"/>
            </a:lvl3pPr>
            <a:lvl4pPr indent="0" marL="1371600">
              <a:buNone/>
              <a:defRPr sz="1000"/>
            </a:lvl4pPr>
            <a:lvl5pPr indent="0" marL="1828800">
              <a:buNone/>
              <a:defRPr sz="1000"/>
            </a:lvl5pPr>
            <a:lvl6pPr indent="0" marL="2286000">
              <a:buNone/>
              <a:defRPr sz="1000"/>
            </a:lvl6pPr>
            <a:lvl7pPr indent="0" marL="2743200">
              <a:buNone/>
              <a:defRPr sz="1000"/>
            </a:lvl7pPr>
            <a:lvl8pPr indent="0" marL="3200400">
              <a:buNone/>
              <a:defRPr sz="1000"/>
            </a:lvl8pPr>
            <a:lvl9pPr indent="0" marL="365760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827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indent="0" marL="0">
              <a:buNone/>
              <a:defRPr sz="1600"/>
            </a:lvl1pPr>
            <a:lvl2pPr indent="0" marL="457200">
              <a:buNone/>
              <a:defRPr sz="1400"/>
            </a:lvl2pPr>
            <a:lvl3pPr indent="0" marL="914400">
              <a:buNone/>
              <a:defRPr sz="1200"/>
            </a:lvl3pPr>
            <a:lvl4pPr indent="0" marL="1371600">
              <a:buNone/>
              <a:defRPr sz="1000"/>
            </a:lvl4pPr>
            <a:lvl5pPr indent="0" marL="1828800">
              <a:buNone/>
              <a:defRPr sz="1000"/>
            </a:lvl5pPr>
            <a:lvl6pPr indent="0" marL="2286000">
              <a:buNone/>
              <a:defRPr sz="1000"/>
            </a:lvl6pPr>
            <a:lvl7pPr indent="0" marL="2743200">
              <a:buNone/>
              <a:defRPr sz="1000"/>
            </a:lvl7pPr>
            <a:lvl8pPr indent="0" marL="3200400">
              <a:buNone/>
              <a:defRPr sz="1000"/>
            </a:lvl8pPr>
            <a:lvl9pPr indent="0" marL="365760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828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/>
          </a:lstStyle>
          <a:p>
            <a:fld id="{039D430E-1CD7-41EF-A540-37344CE7533C}" type="datetimeFigureOut">
              <a:rPr lang="en-IN" smtClean="0"/>
              <a:t>30-11-2019</a:t>
            </a:fld>
            <a:endParaRPr lang="en-IN"/>
          </a:p>
        </p:txBody>
      </p:sp>
      <p:sp>
        <p:nvSpPr>
          <p:cNvPr id="1048829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p>
            <a:endParaRPr lang="en-IN"/>
          </a:p>
        </p:txBody>
      </p:sp>
      <p:sp>
        <p:nvSpPr>
          <p:cNvPr id="1048830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p>
            <a:fld id="{55CECCB9-95D9-4623-9C90-308B8B6D4C7A}" type="slidenum">
              <a:rPr lang="en-IN" smtClean="0"/>
              <a:t>‹#›</a:t>
            </a:fld>
            <a:endParaRPr lang="en-IN"/>
          </a:p>
        </p:txBody>
      </p:sp>
      <p:sp>
        <p:nvSpPr>
          <p:cNvPr id="1048831" name="TextBox 8"/>
          <p:cNvSpPr txBox="1"/>
          <p:nvPr/>
        </p:nvSpPr>
        <p:spPr>
          <a:xfrm>
            <a:off x="476250" y="933450"/>
            <a:ext cx="609600" cy="584776"/>
          </a:xfrm>
          <a:prstGeom prst="rect"/>
        </p:spPr>
        <p:txBody>
          <a:bodyPr anchor="ctr" bIns="45720" lIns="91440" rIns="91440" rtlCol="0" tIns="45720" vert="horz">
            <a:noAutofit/>
          </a:bodyPr>
          <a:lstStyle>
            <a:lvl1pPr>
              <a:spcBef>
                <a:spcPct val="0"/>
              </a:spcBef>
              <a:buNone/>
              <a:defRPr b="0" cap="all" sz="3200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algn="tl" blurRad="28575" dir="14040000" dist="38100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dirty="0" sz="8000" lang="en-US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48832" name="TextBox 9"/>
          <p:cNvSpPr txBox="1"/>
          <p:nvPr/>
        </p:nvSpPr>
        <p:spPr>
          <a:xfrm>
            <a:off x="10984230" y="2701290"/>
            <a:ext cx="609600" cy="584776"/>
          </a:xfrm>
          <a:prstGeom prst="rect"/>
        </p:spPr>
        <p:txBody>
          <a:bodyPr anchor="ctr" bIns="45720" lIns="91440" rIns="91440" rtlCol="0" tIns="45720" vert="horz">
            <a:noAutofit/>
          </a:bodyPr>
          <a:lstStyle>
            <a:lvl1pPr>
              <a:spcBef>
                <a:spcPct val="0"/>
              </a:spcBef>
              <a:buNone/>
              <a:defRPr b="0" cap="all" sz="3200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algn="tl" blurRad="28575" dir="14040000" dist="38100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algn="r" lvl="0"/>
            <a:r>
              <a:rPr dirty="0" sz="8000" lang="en-US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Name Card">
    <p:spTree>
      <p:nvGrpSpPr>
        <p:cNvPr id="22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90" name="Picture 8" descr="C0-HD-BTM.png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0" y="4375150"/>
            <a:ext cx="12192000" cy="2482850"/>
          </a:xfrm>
          <a:prstGeom prst="rect"/>
        </p:spPr>
      </p:pic>
      <p:sp>
        <p:nvSpPr>
          <p:cNvPr id="1048838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dirty="0" lang="en-US"/>
          </a:p>
        </p:txBody>
      </p:sp>
      <p:sp>
        <p:nvSpPr>
          <p:cNvPr id="1048839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indent="0" marL="0">
              <a:buNone/>
              <a:defRPr sz="1600"/>
            </a:lvl1pPr>
            <a:lvl2pPr indent="0" marL="457200">
              <a:buNone/>
              <a:defRPr sz="1400"/>
            </a:lvl2pPr>
            <a:lvl3pPr indent="0" marL="914400">
              <a:buNone/>
              <a:defRPr sz="1200"/>
            </a:lvl3pPr>
            <a:lvl4pPr indent="0" marL="1371600">
              <a:buNone/>
              <a:defRPr sz="1000"/>
            </a:lvl4pPr>
            <a:lvl5pPr indent="0" marL="1828800">
              <a:buNone/>
              <a:defRPr sz="1000"/>
            </a:lvl5pPr>
            <a:lvl6pPr indent="0" marL="2286000">
              <a:buNone/>
              <a:defRPr sz="1000"/>
            </a:lvl6pPr>
            <a:lvl7pPr indent="0" marL="2743200">
              <a:buNone/>
              <a:defRPr sz="1000"/>
            </a:lvl7pPr>
            <a:lvl8pPr indent="0" marL="3200400">
              <a:buNone/>
              <a:defRPr sz="1000"/>
            </a:lvl8pPr>
            <a:lvl9pPr indent="0" marL="365760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840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/>
          </a:lstStyle>
          <a:p>
            <a:fld id="{039D430E-1CD7-41EF-A540-37344CE7533C}" type="datetimeFigureOut">
              <a:rPr lang="en-IN" smtClean="0"/>
              <a:t>30-11-2019</a:t>
            </a:fld>
            <a:endParaRPr lang="en-IN"/>
          </a:p>
        </p:txBody>
      </p:sp>
      <p:sp>
        <p:nvSpPr>
          <p:cNvPr id="1048841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p>
            <a:endParaRPr lang="en-IN"/>
          </a:p>
        </p:txBody>
      </p:sp>
      <p:sp>
        <p:nvSpPr>
          <p:cNvPr id="104884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p>
            <a:fld id="{55CECCB9-95D9-4623-9C90-308B8B6D4C7A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23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64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p>
            <a:r>
              <a:rPr lang="en-US"/>
              <a:t>Click to edit Master title style</a:t>
            </a:r>
            <a:endParaRPr dirty="0" lang="en-US"/>
          </a:p>
        </p:txBody>
      </p:sp>
      <p:sp>
        <p:nvSpPr>
          <p:cNvPr id="1048865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indent="0" marL="0">
              <a:buNone/>
              <a:defRPr b="0" sz="2400">
                <a:solidFill>
                  <a:schemeClr val="tx1"/>
                </a:solidFill>
              </a:defRPr>
            </a:lvl1pPr>
            <a:lvl2pPr indent="0" marL="457200">
              <a:buNone/>
              <a:defRPr b="1" sz="2000"/>
            </a:lvl2pPr>
            <a:lvl3pPr indent="0" marL="914400">
              <a:buNone/>
              <a:defRPr b="1" sz="1800"/>
            </a:lvl3pPr>
            <a:lvl4pPr indent="0" marL="1371600">
              <a:buNone/>
              <a:defRPr b="1" sz="1600"/>
            </a:lvl4pPr>
            <a:lvl5pPr indent="0" marL="1828800">
              <a:buNone/>
              <a:defRPr b="1" sz="1600"/>
            </a:lvl5pPr>
            <a:lvl6pPr indent="0" marL="2286000">
              <a:buNone/>
              <a:defRPr b="1" sz="1600"/>
            </a:lvl6pPr>
            <a:lvl7pPr indent="0" marL="2743200">
              <a:buNone/>
              <a:defRPr b="1" sz="1600"/>
            </a:lvl7pPr>
            <a:lvl8pPr indent="0" marL="3200400">
              <a:buNone/>
              <a:defRPr b="1" sz="1600"/>
            </a:lvl8pPr>
            <a:lvl9pPr indent="0" marL="3657600">
              <a:buNone/>
              <a:defRPr b="1"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86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indent="0" marL="0">
              <a:buNone/>
              <a:defRPr sz="1400"/>
            </a:lvl1pPr>
            <a:lvl2pPr indent="0" marL="457200">
              <a:buNone/>
              <a:defRPr sz="1200"/>
            </a:lvl2pPr>
            <a:lvl3pPr indent="0" marL="914400">
              <a:buNone/>
              <a:defRPr sz="1000"/>
            </a:lvl3pPr>
            <a:lvl4pPr indent="0" marL="1371600">
              <a:buNone/>
              <a:defRPr sz="900"/>
            </a:lvl4pPr>
            <a:lvl5pPr indent="0" marL="1828800">
              <a:buNone/>
              <a:defRPr sz="900"/>
            </a:lvl5pPr>
            <a:lvl6pPr indent="0" marL="2286000">
              <a:buNone/>
              <a:defRPr sz="900"/>
            </a:lvl6pPr>
            <a:lvl7pPr indent="0" marL="2743200">
              <a:buNone/>
              <a:defRPr sz="900"/>
            </a:lvl7pPr>
            <a:lvl8pPr indent="0" marL="3200400">
              <a:buNone/>
              <a:defRPr sz="900"/>
            </a:lvl8pPr>
            <a:lvl9pPr indent="0" marL="365760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867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indent="0" marL="0">
              <a:buNone/>
              <a:defRPr b="0" sz="2400">
                <a:solidFill>
                  <a:schemeClr val="tx1"/>
                </a:solidFill>
              </a:defRPr>
            </a:lvl1pPr>
            <a:lvl2pPr indent="0" marL="457200">
              <a:buNone/>
              <a:defRPr b="1" sz="2000"/>
            </a:lvl2pPr>
            <a:lvl3pPr indent="0" marL="914400">
              <a:buNone/>
              <a:defRPr b="1" sz="1800"/>
            </a:lvl3pPr>
            <a:lvl4pPr indent="0" marL="1371600">
              <a:buNone/>
              <a:defRPr b="1" sz="1600"/>
            </a:lvl4pPr>
            <a:lvl5pPr indent="0" marL="1828800">
              <a:buNone/>
              <a:defRPr b="1" sz="1600"/>
            </a:lvl5pPr>
            <a:lvl6pPr indent="0" marL="2286000">
              <a:buNone/>
              <a:defRPr b="1" sz="1600"/>
            </a:lvl6pPr>
            <a:lvl7pPr indent="0" marL="2743200">
              <a:buNone/>
              <a:defRPr b="1" sz="1600"/>
            </a:lvl7pPr>
            <a:lvl8pPr indent="0" marL="3200400">
              <a:buNone/>
              <a:defRPr b="1" sz="1600"/>
            </a:lvl8pPr>
            <a:lvl9pPr indent="0" marL="3657600">
              <a:buNone/>
              <a:defRPr b="1"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868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indent="0" marL="0">
              <a:buNone/>
              <a:defRPr sz="1400"/>
            </a:lvl1pPr>
            <a:lvl2pPr indent="0" marL="457200">
              <a:buNone/>
              <a:defRPr sz="1200"/>
            </a:lvl2pPr>
            <a:lvl3pPr indent="0" marL="914400">
              <a:buNone/>
              <a:defRPr sz="1000"/>
            </a:lvl3pPr>
            <a:lvl4pPr indent="0" marL="1371600">
              <a:buNone/>
              <a:defRPr sz="900"/>
            </a:lvl4pPr>
            <a:lvl5pPr indent="0" marL="1828800">
              <a:buNone/>
              <a:defRPr sz="900"/>
            </a:lvl5pPr>
            <a:lvl6pPr indent="0" marL="2286000">
              <a:buNone/>
              <a:defRPr sz="900"/>
            </a:lvl6pPr>
            <a:lvl7pPr indent="0" marL="2743200">
              <a:buNone/>
              <a:defRPr sz="900"/>
            </a:lvl7pPr>
            <a:lvl8pPr indent="0" marL="3200400">
              <a:buNone/>
              <a:defRPr sz="900"/>
            </a:lvl8pPr>
            <a:lvl9pPr indent="0" marL="365760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869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indent="0" marL="0">
              <a:buNone/>
              <a:defRPr b="0" sz="2400">
                <a:solidFill>
                  <a:schemeClr val="tx1"/>
                </a:solidFill>
              </a:defRPr>
            </a:lvl1pPr>
            <a:lvl2pPr indent="0" marL="457200">
              <a:buNone/>
              <a:defRPr b="1" sz="2000"/>
            </a:lvl2pPr>
            <a:lvl3pPr indent="0" marL="914400">
              <a:buNone/>
              <a:defRPr b="1" sz="1800"/>
            </a:lvl3pPr>
            <a:lvl4pPr indent="0" marL="1371600">
              <a:buNone/>
              <a:defRPr b="1" sz="1600"/>
            </a:lvl4pPr>
            <a:lvl5pPr indent="0" marL="1828800">
              <a:buNone/>
              <a:defRPr b="1" sz="1600"/>
            </a:lvl5pPr>
            <a:lvl6pPr indent="0" marL="2286000">
              <a:buNone/>
              <a:defRPr b="1" sz="1600"/>
            </a:lvl6pPr>
            <a:lvl7pPr indent="0" marL="2743200">
              <a:buNone/>
              <a:defRPr b="1" sz="1600"/>
            </a:lvl7pPr>
            <a:lvl8pPr indent="0" marL="3200400">
              <a:buNone/>
              <a:defRPr b="1" sz="1600"/>
            </a:lvl8pPr>
            <a:lvl9pPr indent="0" marL="3657600">
              <a:buNone/>
              <a:defRPr b="1"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870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indent="0" marL="0">
              <a:buNone/>
              <a:defRPr sz="1400"/>
            </a:lvl1pPr>
            <a:lvl2pPr indent="0" marL="457200">
              <a:buNone/>
              <a:defRPr sz="1200"/>
            </a:lvl2pPr>
            <a:lvl3pPr indent="0" marL="914400">
              <a:buNone/>
              <a:defRPr sz="1000"/>
            </a:lvl3pPr>
            <a:lvl4pPr indent="0" marL="1371600">
              <a:buNone/>
              <a:defRPr sz="900"/>
            </a:lvl4pPr>
            <a:lvl5pPr indent="0" marL="1828800">
              <a:buNone/>
              <a:defRPr sz="900"/>
            </a:lvl5pPr>
            <a:lvl6pPr indent="0" marL="2286000">
              <a:buNone/>
              <a:defRPr sz="900"/>
            </a:lvl6pPr>
            <a:lvl7pPr indent="0" marL="2743200">
              <a:buNone/>
              <a:defRPr sz="900"/>
            </a:lvl7pPr>
            <a:lvl8pPr indent="0" marL="3200400">
              <a:buNone/>
              <a:defRPr sz="900"/>
            </a:lvl8pPr>
            <a:lvl9pPr indent="0" marL="365760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871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039D430E-1CD7-41EF-A540-37344CE7533C}" type="datetimeFigureOut">
              <a:rPr lang="en-IN" smtClean="0"/>
              <a:t>30-11-2019</a:t>
            </a:fld>
            <a:endParaRPr lang="en-IN"/>
          </a:p>
        </p:txBody>
      </p:sp>
      <p:sp>
        <p:nvSpPr>
          <p:cNvPr id="1048872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IN"/>
          </a:p>
        </p:txBody>
      </p:sp>
      <p:sp>
        <p:nvSpPr>
          <p:cNvPr id="1048873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5CECCB9-95D9-4623-9C90-308B8B6D4C7A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22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94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p>
            <a:r>
              <a:rPr lang="en-US"/>
              <a:t>Click to edit Master title style</a:t>
            </a:r>
            <a:endParaRPr dirty="0" lang="en-US"/>
          </a:p>
        </p:txBody>
      </p:sp>
      <p:sp>
        <p:nvSpPr>
          <p:cNvPr id="1048795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indent="0" marL="0">
              <a:buNone/>
              <a:defRPr b="0" sz="2400">
                <a:solidFill>
                  <a:schemeClr val="tx1"/>
                </a:solidFill>
              </a:defRPr>
            </a:lvl1pPr>
            <a:lvl2pPr indent="0" marL="457200">
              <a:buNone/>
              <a:defRPr b="1" sz="2000"/>
            </a:lvl2pPr>
            <a:lvl3pPr indent="0" marL="914400">
              <a:buNone/>
              <a:defRPr b="1" sz="1800"/>
            </a:lvl3pPr>
            <a:lvl4pPr indent="0" marL="1371600">
              <a:buNone/>
              <a:defRPr b="1" sz="1600"/>
            </a:lvl4pPr>
            <a:lvl5pPr indent="0" marL="1828800">
              <a:buNone/>
              <a:defRPr b="1" sz="1600"/>
            </a:lvl5pPr>
            <a:lvl6pPr indent="0" marL="2286000">
              <a:buNone/>
              <a:defRPr b="1" sz="1600"/>
            </a:lvl6pPr>
            <a:lvl7pPr indent="0" marL="2743200">
              <a:buNone/>
              <a:defRPr b="1" sz="1600"/>
            </a:lvl7pPr>
            <a:lvl8pPr indent="0" marL="3200400">
              <a:buNone/>
              <a:defRPr b="1" sz="1600"/>
            </a:lvl8pPr>
            <a:lvl9pPr indent="0" marL="3657600">
              <a:buNone/>
              <a:defRPr b="1"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796" name="Picture Placeholder 2"/>
          <p:cNvSpPr>
            <a:spLocks noChangeAspect="1" noGrp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algn="tl" blurRad="50800" dir="5400000" dist="50800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algn="ctr" indent="0" marL="0">
              <a:buNone/>
              <a:defRPr sz="1600"/>
            </a:lvl1pPr>
            <a:lvl2pPr indent="0" marL="457200">
              <a:buNone/>
              <a:defRPr sz="1600"/>
            </a:lvl2pPr>
            <a:lvl3pPr indent="0" marL="914400">
              <a:buNone/>
              <a:defRPr sz="1600"/>
            </a:lvl3pPr>
            <a:lvl4pPr indent="0" marL="1371600">
              <a:buNone/>
              <a:defRPr sz="1600"/>
            </a:lvl4pPr>
            <a:lvl5pPr indent="0" marL="1828800">
              <a:buNone/>
              <a:defRPr sz="1600"/>
            </a:lvl5pPr>
            <a:lvl6pPr indent="0" marL="2286000">
              <a:buNone/>
              <a:defRPr sz="1600"/>
            </a:lvl6pPr>
            <a:lvl7pPr indent="0" marL="2743200">
              <a:buNone/>
              <a:defRPr sz="1600"/>
            </a:lvl7pPr>
            <a:lvl8pPr indent="0" marL="3200400">
              <a:buNone/>
              <a:defRPr sz="1600"/>
            </a:lvl8pPr>
            <a:lvl9pPr indent="0" marL="365760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dirty="0" lang="en-US"/>
          </a:p>
        </p:txBody>
      </p:sp>
      <p:sp>
        <p:nvSpPr>
          <p:cNvPr id="1048797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indent="0" marL="0">
              <a:buNone/>
              <a:defRPr sz="1400"/>
            </a:lvl1pPr>
            <a:lvl2pPr indent="0" marL="457200">
              <a:buNone/>
              <a:defRPr sz="1200"/>
            </a:lvl2pPr>
            <a:lvl3pPr indent="0" marL="914400">
              <a:buNone/>
              <a:defRPr sz="1000"/>
            </a:lvl3pPr>
            <a:lvl4pPr indent="0" marL="1371600">
              <a:buNone/>
              <a:defRPr sz="900"/>
            </a:lvl4pPr>
            <a:lvl5pPr indent="0" marL="1828800">
              <a:buNone/>
              <a:defRPr sz="900"/>
            </a:lvl5pPr>
            <a:lvl6pPr indent="0" marL="2286000">
              <a:buNone/>
              <a:defRPr sz="900"/>
            </a:lvl6pPr>
            <a:lvl7pPr indent="0" marL="2743200">
              <a:buNone/>
              <a:defRPr sz="900"/>
            </a:lvl7pPr>
            <a:lvl8pPr indent="0" marL="3200400">
              <a:buNone/>
              <a:defRPr sz="900"/>
            </a:lvl8pPr>
            <a:lvl9pPr indent="0" marL="365760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798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indent="0" marL="0">
              <a:buNone/>
              <a:defRPr b="0" sz="2400">
                <a:solidFill>
                  <a:schemeClr val="tx1"/>
                </a:solidFill>
              </a:defRPr>
            </a:lvl1pPr>
            <a:lvl2pPr indent="0" marL="457200">
              <a:buNone/>
              <a:defRPr b="1" sz="2000"/>
            </a:lvl2pPr>
            <a:lvl3pPr indent="0" marL="914400">
              <a:buNone/>
              <a:defRPr b="1" sz="1800"/>
            </a:lvl3pPr>
            <a:lvl4pPr indent="0" marL="1371600">
              <a:buNone/>
              <a:defRPr b="1" sz="1600"/>
            </a:lvl4pPr>
            <a:lvl5pPr indent="0" marL="1828800">
              <a:buNone/>
              <a:defRPr b="1" sz="1600"/>
            </a:lvl5pPr>
            <a:lvl6pPr indent="0" marL="2286000">
              <a:buNone/>
              <a:defRPr b="1" sz="1600"/>
            </a:lvl6pPr>
            <a:lvl7pPr indent="0" marL="2743200">
              <a:buNone/>
              <a:defRPr b="1" sz="1600"/>
            </a:lvl7pPr>
            <a:lvl8pPr indent="0" marL="3200400">
              <a:buNone/>
              <a:defRPr b="1" sz="1600"/>
            </a:lvl8pPr>
            <a:lvl9pPr indent="0" marL="3657600">
              <a:buNone/>
              <a:defRPr b="1"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799" name="Picture Placeholder 2"/>
          <p:cNvSpPr>
            <a:spLocks noChangeAspect="1" noGrp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algn="tl" blurRad="50800" dir="5400000" dist="50800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algn="ctr" indent="0" marL="0">
              <a:buNone/>
              <a:defRPr sz="1600"/>
            </a:lvl1pPr>
            <a:lvl2pPr indent="0" marL="457200">
              <a:buNone/>
              <a:defRPr sz="1600"/>
            </a:lvl2pPr>
            <a:lvl3pPr indent="0" marL="914400">
              <a:buNone/>
              <a:defRPr sz="1600"/>
            </a:lvl3pPr>
            <a:lvl4pPr indent="0" marL="1371600">
              <a:buNone/>
              <a:defRPr sz="1600"/>
            </a:lvl4pPr>
            <a:lvl5pPr indent="0" marL="1828800">
              <a:buNone/>
              <a:defRPr sz="1600"/>
            </a:lvl5pPr>
            <a:lvl6pPr indent="0" marL="2286000">
              <a:buNone/>
              <a:defRPr sz="1600"/>
            </a:lvl6pPr>
            <a:lvl7pPr indent="0" marL="2743200">
              <a:buNone/>
              <a:defRPr sz="1600"/>
            </a:lvl7pPr>
            <a:lvl8pPr indent="0" marL="3200400">
              <a:buNone/>
              <a:defRPr sz="1600"/>
            </a:lvl8pPr>
            <a:lvl9pPr indent="0" marL="365760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dirty="0" lang="en-US"/>
          </a:p>
        </p:txBody>
      </p:sp>
      <p:sp>
        <p:nvSpPr>
          <p:cNvPr id="1048800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indent="0" marL="0">
              <a:buNone/>
              <a:defRPr sz="1400"/>
            </a:lvl1pPr>
            <a:lvl2pPr indent="0" marL="457200">
              <a:buNone/>
              <a:defRPr sz="1200"/>
            </a:lvl2pPr>
            <a:lvl3pPr indent="0" marL="914400">
              <a:buNone/>
              <a:defRPr sz="1000"/>
            </a:lvl3pPr>
            <a:lvl4pPr indent="0" marL="1371600">
              <a:buNone/>
              <a:defRPr sz="900"/>
            </a:lvl4pPr>
            <a:lvl5pPr indent="0" marL="1828800">
              <a:buNone/>
              <a:defRPr sz="900"/>
            </a:lvl5pPr>
            <a:lvl6pPr indent="0" marL="2286000">
              <a:buNone/>
              <a:defRPr sz="900"/>
            </a:lvl6pPr>
            <a:lvl7pPr indent="0" marL="2743200">
              <a:buNone/>
              <a:defRPr sz="900"/>
            </a:lvl7pPr>
            <a:lvl8pPr indent="0" marL="3200400">
              <a:buNone/>
              <a:defRPr sz="900"/>
            </a:lvl8pPr>
            <a:lvl9pPr indent="0" marL="365760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80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indent="0" marL="0">
              <a:buNone/>
              <a:defRPr b="0" sz="2400">
                <a:solidFill>
                  <a:schemeClr val="tx1"/>
                </a:solidFill>
              </a:defRPr>
            </a:lvl1pPr>
            <a:lvl2pPr indent="0" marL="457200">
              <a:buNone/>
              <a:defRPr b="1" sz="2000"/>
            </a:lvl2pPr>
            <a:lvl3pPr indent="0" marL="914400">
              <a:buNone/>
              <a:defRPr b="1" sz="1800"/>
            </a:lvl3pPr>
            <a:lvl4pPr indent="0" marL="1371600">
              <a:buNone/>
              <a:defRPr b="1" sz="1600"/>
            </a:lvl4pPr>
            <a:lvl5pPr indent="0" marL="1828800">
              <a:buNone/>
              <a:defRPr b="1" sz="1600"/>
            </a:lvl5pPr>
            <a:lvl6pPr indent="0" marL="2286000">
              <a:buNone/>
              <a:defRPr b="1" sz="1600"/>
            </a:lvl6pPr>
            <a:lvl7pPr indent="0" marL="2743200">
              <a:buNone/>
              <a:defRPr b="1" sz="1600"/>
            </a:lvl7pPr>
            <a:lvl8pPr indent="0" marL="3200400">
              <a:buNone/>
              <a:defRPr b="1" sz="1600"/>
            </a:lvl8pPr>
            <a:lvl9pPr indent="0" marL="3657600">
              <a:buNone/>
              <a:defRPr b="1"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802" name="Picture Placeholder 2"/>
          <p:cNvSpPr>
            <a:spLocks noChangeAspect="1" noGrp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algn="tl" blurRad="50800" dir="5400000" dist="50800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algn="ctr" indent="0" marL="0">
              <a:buNone/>
              <a:defRPr sz="1600"/>
            </a:lvl1pPr>
            <a:lvl2pPr indent="0" marL="457200">
              <a:buNone/>
              <a:defRPr sz="1600"/>
            </a:lvl2pPr>
            <a:lvl3pPr indent="0" marL="914400">
              <a:buNone/>
              <a:defRPr sz="1600"/>
            </a:lvl3pPr>
            <a:lvl4pPr indent="0" marL="1371600">
              <a:buNone/>
              <a:defRPr sz="1600"/>
            </a:lvl4pPr>
            <a:lvl5pPr indent="0" marL="1828800">
              <a:buNone/>
              <a:defRPr sz="1600"/>
            </a:lvl5pPr>
            <a:lvl6pPr indent="0" marL="2286000">
              <a:buNone/>
              <a:defRPr sz="1600"/>
            </a:lvl6pPr>
            <a:lvl7pPr indent="0" marL="2743200">
              <a:buNone/>
              <a:defRPr sz="1600"/>
            </a:lvl7pPr>
            <a:lvl8pPr indent="0" marL="3200400">
              <a:buNone/>
              <a:defRPr sz="1600"/>
            </a:lvl8pPr>
            <a:lvl9pPr indent="0" marL="365760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dirty="0" lang="en-US"/>
          </a:p>
        </p:txBody>
      </p:sp>
      <p:sp>
        <p:nvSpPr>
          <p:cNvPr id="1048803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indent="0" marL="0">
              <a:buNone/>
              <a:defRPr sz="1400"/>
            </a:lvl1pPr>
            <a:lvl2pPr indent="0" marL="457200">
              <a:buNone/>
              <a:defRPr sz="1200"/>
            </a:lvl2pPr>
            <a:lvl3pPr indent="0" marL="914400">
              <a:buNone/>
              <a:defRPr sz="1000"/>
            </a:lvl3pPr>
            <a:lvl4pPr indent="0" marL="1371600">
              <a:buNone/>
              <a:defRPr sz="900"/>
            </a:lvl4pPr>
            <a:lvl5pPr indent="0" marL="1828800">
              <a:buNone/>
              <a:defRPr sz="900"/>
            </a:lvl5pPr>
            <a:lvl6pPr indent="0" marL="2286000">
              <a:buNone/>
              <a:defRPr sz="900"/>
            </a:lvl6pPr>
            <a:lvl7pPr indent="0" marL="2743200">
              <a:buNone/>
              <a:defRPr sz="900"/>
            </a:lvl7pPr>
            <a:lvl8pPr indent="0" marL="3200400">
              <a:buNone/>
              <a:defRPr sz="900"/>
            </a:lvl8pPr>
            <a:lvl9pPr indent="0" marL="365760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804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039D430E-1CD7-41EF-A540-37344CE7533C}" type="datetimeFigureOut">
              <a:rPr lang="en-IN" smtClean="0"/>
              <a:t>30-11-2019</a:t>
            </a:fld>
            <a:endParaRPr lang="en-IN"/>
          </a:p>
        </p:txBody>
      </p:sp>
      <p:sp>
        <p:nvSpPr>
          <p:cNvPr id="104880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IN"/>
          </a:p>
        </p:txBody>
      </p:sp>
      <p:sp>
        <p:nvSpPr>
          <p:cNvPr id="104880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5CECCB9-95D9-4623-9C90-308B8B6D4C7A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vertTx">
  <p:cSld name="Title and Vertical Text">
    <p:spTree>
      <p:nvGrpSpPr>
        <p:cNvPr id="22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20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Click to edit Master title style</a:t>
            </a:r>
            <a:endParaRPr dirty="0" lang="en-US"/>
          </a:p>
        </p:txBody>
      </p:sp>
      <p:sp>
        <p:nvSpPr>
          <p:cNvPr id="1048821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 lang="en-US"/>
          </a:p>
        </p:txBody>
      </p:sp>
      <p:sp>
        <p:nvSpPr>
          <p:cNvPr id="104882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039D430E-1CD7-41EF-A540-37344CE7533C}" type="datetimeFigureOut">
              <a:rPr lang="en-IN" smtClean="0"/>
              <a:t>30-11-2019</a:t>
            </a:fld>
            <a:endParaRPr lang="en-IN"/>
          </a:p>
        </p:txBody>
      </p:sp>
      <p:sp>
        <p:nvSpPr>
          <p:cNvPr id="104882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IN"/>
          </a:p>
        </p:txBody>
      </p:sp>
      <p:sp>
        <p:nvSpPr>
          <p:cNvPr id="104882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5CECCB9-95D9-4623-9C90-308B8B6D4C7A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type="vertTitleAndTx">
  <p:cSld name="Vertical Title and Text">
    <p:spTree>
      <p:nvGrpSpPr>
        <p:cNvPr id="22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87" name="Picture 7" descr="C0-HD-BTM.png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0" y="4375150"/>
            <a:ext cx="12192000" cy="2482850"/>
          </a:xfrm>
          <a:prstGeom prst="rect"/>
        </p:spPr>
      </p:pic>
      <p:sp>
        <p:nvSpPr>
          <p:cNvPr id="1048807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/>
          </a:lstStyle>
          <a:p>
            <a:r>
              <a:rPr lang="en-US"/>
              <a:t>Click to edit Master title style</a:t>
            </a:r>
            <a:endParaRPr dirty="0" lang="en-US"/>
          </a:p>
        </p:txBody>
      </p:sp>
      <p:sp>
        <p:nvSpPr>
          <p:cNvPr id="1048808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 lang="en-US"/>
          </a:p>
        </p:txBody>
      </p:sp>
      <p:sp>
        <p:nvSpPr>
          <p:cNvPr id="1048809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/>
          </a:lstStyle>
          <a:p>
            <a:fld id="{039D430E-1CD7-41EF-A540-37344CE7533C}" type="datetimeFigureOut">
              <a:rPr lang="en-IN" smtClean="0"/>
              <a:t>30-11-2019</a:t>
            </a:fld>
            <a:endParaRPr lang="en-IN"/>
          </a:p>
        </p:txBody>
      </p:sp>
      <p:sp>
        <p:nvSpPr>
          <p:cNvPr id="10488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p>
            <a:endParaRPr lang="en-IN"/>
          </a:p>
        </p:txBody>
      </p:sp>
      <p:sp>
        <p:nvSpPr>
          <p:cNvPr id="10488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p>
            <a:fld id="{55CECCB9-95D9-4623-9C90-308B8B6D4C7A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itle">
  <p:cSld name="Title Slide">
    <p:spTree>
      <p:nvGrpSpPr>
        <p:cNvPr id="26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07" name="Picture 7" descr="C1-HD-BTM.png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0" y="4375150"/>
            <a:ext cx="12192000" cy="2482850"/>
          </a:xfrm>
          <a:prstGeom prst="rect"/>
        </p:spPr>
      </p:pic>
      <p:sp>
        <p:nvSpPr>
          <p:cNvPr id="104910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dirty="0" lang="en-US"/>
          </a:p>
        </p:txBody>
      </p:sp>
      <p:sp>
        <p:nvSpPr>
          <p:cNvPr id="104910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algn="l" indent="0" marL="0">
              <a:buNone/>
              <a:defRPr sz="2000"/>
            </a:lvl1pPr>
            <a:lvl2pPr algn="ctr" indent="0" marL="457200">
              <a:buNone/>
              <a:defRPr sz="2000"/>
            </a:lvl2pPr>
            <a:lvl3pPr algn="ctr" indent="0" marL="914400">
              <a:buNone/>
              <a:defRPr sz="1800"/>
            </a:lvl3pPr>
            <a:lvl4pPr algn="ctr" indent="0" marL="1371600">
              <a:buNone/>
              <a:defRPr sz="1600"/>
            </a:lvl4pPr>
            <a:lvl5pPr algn="ctr" indent="0" marL="1828800">
              <a:buNone/>
              <a:defRPr sz="1600"/>
            </a:lvl5pPr>
            <a:lvl6pPr algn="ctr" indent="0" marL="2286000">
              <a:buNone/>
              <a:defRPr sz="1600"/>
            </a:lvl6pPr>
            <a:lvl7pPr algn="ctr" indent="0" marL="2743200">
              <a:buNone/>
              <a:defRPr sz="1600"/>
            </a:lvl7pPr>
            <a:lvl8pPr algn="ctr" indent="0" marL="3200400">
              <a:buNone/>
              <a:defRPr sz="1600"/>
            </a:lvl8pPr>
            <a:lvl9pPr algn="ctr" indent="0" marL="3657600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dirty="0" lang="en-US"/>
          </a:p>
        </p:txBody>
      </p:sp>
      <p:sp>
        <p:nvSpPr>
          <p:cNvPr id="104910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p>
            <a:fld id="{039D430E-1CD7-41EF-A540-37344CE7533C}" type="datetimeFigureOut">
              <a:rPr lang="en-IN" smtClean="0"/>
              <a:t>30-11-2019</a:t>
            </a:fld>
            <a:endParaRPr lang="en-IN"/>
          </a:p>
        </p:txBody>
      </p:sp>
      <p:sp>
        <p:nvSpPr>
          <p:cNvPr id="104910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p>
            <a:endParaRPr lang="en-IN"/>
          </a:p>
        </p:txBody>
      </p:sp>
      <p:sp>
        <p:nvSpPr>
          <p:cNvPr id="104910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p>
            <a:fld id="{55CECCB9-95D9-4623-9C90-308B8B6D4C7A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9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46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Click to edit Master title style</a:t>
            </a:r>
            <a:endParaRPr dirty="0" lang="en-US"/>
          </a:p>
        </p:txBody>
      </p:sp>
      <p:sp>
        <p:nvSpPr>
          <p:cNvPr id="1048747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 lang="en-US"/>
          </a:p>
        </p:txBody>
      </p:sp>
      <p:sp>
        <p:nvSpPr>
          <p:cNvPr id="1048748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039D430E-1CD7-41EF-A540-37344CE7533C}" type="datetimeFigureOut">
              <a:rPr lang="en-IN" smtClean="0"/>
              <a:t>30-11-2019</a:t>
            </a:fld>
            <a:endParaRPr lang="en-IN"/>
          </a:p>
        </p:txBody>
      </p:sp>
      <p:sp>
        <p:nvSpPr>
          <p:cNvPr id="1048749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IN"/>
          </a:p>
        </p:txBody>
      </p:sp>
      <p:sp>
        <p:nvSpPr>
          <p:cNvPr id="104875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5CECCB9-95D9-4623-9C90-308B8B6D4C7A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0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7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Click to edit Master title style</a:t>
            </a:r>
            <a:endParaRPr dirty="0" lang="en-US"/>
          </a:p>
        </p:txBody>
      </p:sp>
      <p:sp>
        <p:nvSpPr>
          <p:cNvPr id="1048618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 lang="en-US"/>
          </a:p>
        </p:txBody>
      </p:sp>
      <p:sp>
        <p:nvSpPr>
          <p:cNvPr id="1048619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039D430E-1CD7-41EF-A540-37344CE7533C}" type="datetimeFigureOut">
              <a:rPr lang="en-IN" smtClean="0"/>
              <a:t>30-11-2019</a:t>
            </a:fld>
            <a:endParaRPr lang="en-IN"/>
          </a:p>
        </p:txBody>
      </p:sp>
      <p:sp>
        <p:nvSpPr>
          <p:cNvPr id="1048620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IN"/>
          </a:p>
        </p:txBody>
      </p:sp>
      <p:sp>
        <p:nvSpPr>
          <p:cNvPr id="1048621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5CECCB9-95D9-4623-9C90-308B8B6D4C7A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type="secHead">
  <p:cSld name="Section Header">
    <p:spTree>
      <p:nvGrpSpPr>
        <p:cNvPr id="26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05" name="Picture 7" descr="C1-HD-BTM.png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0" y="4375150"/>
            <a:ext cx="12192000" cy="2482850"/>
          </a:xfrm>
          <a:prstGeom prst="rect"/>
        </p:spPr>
      </p:pic>
      <p:sp>
        <p:nvSpPr>
          <p:cNvPr id="1049086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dirty="0" lang="en-US"/>
          </a:p>
        </p:txBody>
      </p:sp>
      <p:sp>
        <p:nvSpPr>
          <p:cNvPr id="1049087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algn="r" indent="0" marL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indent="0" marL="45720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indent="0" marL="91440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indent="0" marL="13716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indent="0" marL="18288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indent="0" marL="22860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indent="0" marL="27432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indent="0" marL="32004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indent="0" marL="36576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088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/>
          </a:lstStyle>
          <a:p>
            <a:fld id="{039D430E-1CD7-41EF-A540-37344CE7533C}" type="datetimeFigureOut">
              <a:rPr lang="en-IN" smtClean="0"/>
              <a:t>30-11-2019</a:t>
            </a:fld>
            <a:endParaRPr lang="en-IN"/>
          </a:p>
        </p:txBody>
      </p:sp>
      <p:sp>
        <p:nvSpPr>
          <p:cNvPr id="104908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p>
            <a:endParaRPr lang="en-IN"/>
          </a:p>
        </p:txBody>
      </p:sp>
      <p:sp>
        <p:nvSpPr>
          <p:cNvPr id="104909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p>
            <a:fld id="{55CECCB9-95D9-4623-9C90-308B8B6D4C7A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woObj">
  <p:cSld name="Two Content">
    <p:spTree>
      <p:nvGrpSpPr>
        <p:cNvPr id="19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5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Click to edit Master title style</a:t>
            </a:r>
            <a:endParaRPr dirty="0" lang="en-US"/>
          </a:p>
        </p:txBody>
      </p:sp>
      <p:sp>
        <p:nvSpPr>
          <p:cNvPr id="104875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 lang="en-US"/>
          </a:p>
        </p:txBody>
      </p:sp>
      <p:sp>
        <p:nvSpPr>
          <p:cNvPr id="104875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 lang="en-US"/>
          </a:p>
        </p:txBody>
      </p:sp>
      <p:sp>
        <p:nvSpPr>
          <p:cNvPr id="104875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039D430E-1CD7-41EF-A540-37344CE7533C}" type="datetimeFigureOut">
              <a:rPr lang="en-IN" smtClean="0"/>
              <a:t>30-11-2019</a:t>
            </a:fld>
            <a:endParaRPr lang="en-IN"/>
          </a:p>
        </p:txBody>
      </p:sp>
      <p:sp>
        <p:nvSpPr>
          <p:cNvPr id="104875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IN"/>
          </a:p>
        </p:txBody>
      </p:sp>
      <p:sp>
        <p:nvSpPr>
          <p:cNvPr id="104875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5CECCB9-95D9-4623-9C90-308B8B6D4C7A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woTxTwoObj">
  <p:cSld name="Comparison">
    <p:spTree>
      <p:nvGrpSpPr>
        <p:cNvPr id="27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54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p>
            <a:r>
              <a:rPr lang="en-US"/>
              <a:t>Click to edit Master title style</a:t>
            </a:r>
            <a:endParaRPr dirty="0" lang="en-US"/>
          </a:p>
        </p:txBody>
      </p:sp>
      <p:sp>
        <p:nvSpPr>
          <p:cNvPr id="1049155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indent="0" marL="0">
              <a:buNone/>
              <a:defRPr b="0" sz="2800">
                <a:solidFill>
                  <a:schemeClr val="tx1"/>
                </a:solidFill>
              </a:defRPr>
            </a:lvl1pPr>
            <a:lvl2pPr indent="0" marL="457200">
              <a:buNone/>
              <a:defRPr b="1" sz="2000"/>
            </a:lvl2pPr>
            <a:lvl3pPr indent="0" marL="914400">
              <a:buNone/>
              <a:defRPr b="1" sz="1800"/>
            </a:lvl3pPr>
            <a:lvl4pPr indent="0" marL="1371600">
              <a:buNone/>
              <a:defRPr b="1" sz="1600"/>
            </a:lvl4pPr>
            <a:lvl5pPr indent="0" marL="1828800">
              <a:buNone/>
              <a:defRPr b="1" sz="1600"/>
            </a:lvl5pPr>
            <a:lvl6pPr indent="0" marL="2286000">
              <a:buNone/>
              <a:defRPr b="1" sz="1600"/>
            </a:lvl6pPr>
            <a:lvl7pPr indent="0" marL="2743200">
              <a:buNone/>
              <a:defRPr b="1" sz="1600"/>
            </a:lvl7pPr>
            <a:lvl8pPr indent="0" marL="3200400">
              <a:buNone/>
              <a:defRPr b="1" sz="1600"/>
            </a:lvl8pPr>
            <a:lvl9pPr indent="0" marL="3657600">
              <a:buNone/>
              <a:defRPr b="1"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156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 lang="en-US"/>
          </a:p>
        </p:txBody>
      </p:sp>
      <p:sp>
        <p:nvSpPr>
          <p:cNvPr id="1049157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indent="0" marL="0">
              <a:buNone/>
              <a:defRPr b="0" sz="2800">
                <a:solidFill>
                  <a:schemeClr val="tx1"/>
                </a:solidFill>
              </a:defRPr>
            </a:lvl1pPr>
            <a:lvl2pPr indent="0" marL="457200">
              <a:buNone/>
              <a:defRPr b="1" sz="2000"/>
            </a:lvl2pPr>
            <a:lvl3pPr indent="0" marL="914400">
              <a:buNone/>
              <a:defRPr b="1" sz="1800"/>
            </a:lvl3pPr>
            <a:lvl4pPr indent="0" marL="1371600">
              <a:buNone/>
              <a:defRPr b="1" sz="1600"/>
            </a:lvl4pPr>
            <a:lvl5pPr indent="0" marL="1828800">
              <a:buNone/>
              <a:defRPr b="1" sz="1600"/>
            </a:lvl5pPr>
            <a:lvl6pPr indent="0" marL="2286000">
              <a:buNone/>
              <a:defRPr b="1" sz="1600"/>
            </a:lvl6pPr>
            <a:lvl7pPr indent="0" marL="2743200">
              <a:buNone/>
              <a:defRPr b="1" sz="1600"/>
            </a:lvl7pPr>
            <a:lvl8pPr indent="0" marL="3200400">
              <a:buNone/>
              <a:defRPr b="1" sz="1600"/>
            </a:lvl8pPr>
            <a:lvl9pPr indent="0" marL="3657600">
              <a:buNone/>
              <a:defRPr b="1"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158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 lang="en-US"/>
          </a:p>
        </p:txBody>
      </p:sp>
      <p:sp>
        <p:nvSpPr>
          <p:cNvPr id="1049159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039D430E-1CD7-41EF-A540-37344CE7533C}" type="datetimeFigureOut">
              <a:rPr lang="en-IN" smtClean="0"/>
              <a:t>30-11-2019</a:t>
            </a:fld>
            <a:endParaRPr lang="en-IN"/>
          </a:p>
        </p:txBody>
      </p:sp>
      <p:sp>
        <p:nvSpPr>
          <p:cNvPr id="1049160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IN"/>
          </a:p>
        </p:txBody>
      </p:sp>
      <p:sp>
        <p:nvSpPr>
          <p:cNvPr id="1049161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5CECCB9-95D9-4623-9C90-308B8B6D4C7A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itleOnly">
  <p:cSld name="Title Only">
    <p:spTree>
      <p:nvGrpSpPr>
        <p:cNvPr id="26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07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Click to edit Master title style</a:t>
            </a:r>
            <a:endParaRPr dirty="0" lang="en-US"/>
          </a:p>
        </p:txBody>
      </p:sp>
      <p:sp>
        <p:nvSpPr>
          <p:cNvPr id="1049108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039D430E-1CD7-41EF-A540-37344CE7533C}" type="datetimeFigureOut">
              <a:rPr lang="en-IN" smtClean="0"/>
              <a:t>30-11-2019</a:t>
            </a:fld>
            <a:endParaRPr lang="en-IN"/>
          </a:p>
        </p:txBody>
      </p:sp>
      <p:sp>
        <p:nvSpPr>
          <p:cNvPr id="1049109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IN"/>
          </a:p>
        </p:txBody>
      </p:sp>
      <p:sp>
        <p:nvSpPr>
          <p:cNvPr id="1049110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5CECCB9-95D9-4623-9C90-308B8B6D4C7A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blank">
  <p:cSld name="Blank">
    <p:spTree>
      <p:nvGrpSpPr>
        <p:cNvPr id="27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21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039D430E-1CD7-41EF-A540-37344CE7533C}" type="datetimeFigureOut">
              <a:rPr lang="en-IN" smtClean="0"/>
              <a:t>30-11-2019</a:t>
            </a:fld>
            <a:endParaRPr lang="en-IN"/>
          </a:p>
        </p:txBody>
      </p:sp>
      <p:sp>
        <p:nvSpPr>
          <p:cNvPr id="1049122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IN"/>
          </a:p>
        </p:txBody>
      </p:sp>
      <p:sp>
        <p:nvSpPr>
          <p:cNvPr id="1049123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5CECCB9-95D9-4623-9C90-308B8B6D4C7A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Tx">
  <p:cSld name="Content with Caption">
    <p:spTree>
      <p:nvGrpSpPr>
        <p:cNvPr id="27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4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dirty="0" lang="en-US"/>
          </a:p>
        </p:txBody>
      </p:sp>
      <p:sp>
        <p:nvSpPr>
          <p:cNvPr id="104914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 lang="en-US"/>
          </a:p>
        </p:txBody>
      </p:sp>
      <p:sp>
        <p:nvSpPr>
          <p:cNvPr id="104914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indent="0" marL="0">
              <a:buNone/>
              <a:defRPr sz="1600"/>
            </a:lvl1pPr>
            <a:lvl2pPr indent="0" marL="457200">
              <a:buNone/>
              <a:defRPr sz="1400"/>
            </a:lvl2pPr>
            <a:lvl3pPr indent="0" marL="914400">
              <a:buNone/>
              <a:defRPr sz="1200"/>
            </a:lvl3pPr>
            <a:lvl4pPr indent="0" marL="1371600">
              <a:buNone/>
              <a:defRPr sz="1000"/>
            </a:lvl4pPr>
            <a:lvl5pPr indent="0" marL="1828800">
              <a:buNone/>
              <a:defRPr sz="1000"/>
            </a:lvl5pPr>
            <a:lvl6pPr indent="0" marL="2286000">
              <a:buNone/>
              <a:defRPr sz="1000"/>
            </a:lvl6pPr>
            <a:lvl7pPr indent="0" marL="2743200">
              <a:buNone/>
              <a:defRPr sz="1000"/>
            </a:lvl7pPr>
            <a:lvl8pPr indent="0" marL="3200400">
              <a:buNone/>
              <a:defRPr sz="1000"/>
            </a:lvl8pPr>
            <a:lvl9pPr indent="0" marL="365760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14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039D430E-1CD7-41EF-A540-37344CE7533C}" type="datetimeFigureOut">
              <a:rPr lang="en-IN" smtClean="0"/>
              <a:t>30-11-2019</a:t>
            </a:fld>
            <a:endParaRPr lang="en-IN"/>
          </a:p>
        </p:txBody>
      </p:sp>
      <p:sp>
        <p:nvSpPr>
          <p:cNvPr id="104914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IN"/>
          </a:p>
        </p:txBody>
      </p:sp>
      <p:sp>
        <p:nvSpPr>
          <p:cNvPr id="104914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5CECCB9-95D9-4623-9C90-308B8B6D4C7A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picTx">
  <p:cSld name="Picture with Caption">
    <p:spTree>
      <p:nvGrpSpPr>
        <p:cNvPr id="26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91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dirty="0" lang="en-US"/>
          </a:p>
        </p:txBody>
      </p:sp>
      <p:sp>
        <p:nvSpPr>
          <p:cNvPr id="1049092" name="Picture Placeholder 2"/>
          <p:cNvSpPr>
            <a:spLocks noChangeAspect="1" noGrp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indent="0" marL="0">
              <a:buNone/>
              <a:defRPr sz="3200"/>
            </a:lvl1pPr>
            <a:lvl2pPr indent="0" marL="457200">
              <a:buNone/>
              <a:defRPr sz="2800"/>
            </a:lvl2pPr>
            <a:lvl3pPr indent="0" marL="914400">
              <a:buNone/>
              <a:defRPr sz="2400"/>
            </a:lvl3pPr>
            <a:lvl4pPr indent="0" marL="1371600">
              <a:buNone/>
              <a:defRPr sz="2000"/>
            </a:lvl4pPr>
            <a:lvl5pPr indent="0" marL="1828800">
              <a:buNone/>
              <a:defRPr sz="2000"/>
            </a:lvl5pPr>
            <a:lvl6pPr indent="0" marL="2286000">
              <a:buNone/>
              <a:defRPr sz="2000"/>
            </a:lvl6pPr>
            <a:lvl7pPr indent="0" marL="2743200">
              <a:buNone/>
              <a:defRPr sz="2000"/>
            </a:lvl7pPr>
            <a:lvl8pPr indent="0" marL="3200400">
              <a:buNone/>
              <a:defRPr sz="2000"/>
            </a:lvl8pPr>
            <a:lvl9pPr indent="0" marL="365760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dirty="0" lang="en-US"/>
          </a:p>
        </p:txBody>
      </p:sp>
      <p:sp>
        <p:nvSpPr>
          <p:cNvPr id="1049093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indent="0" marL="0">
              <a:buNone/>
              <a:defRPr sz="1600"/>
            </a:lvl1pPr>
            <a:lvl2pPr indent="0" marL="457200">
              <a:buNone/>
              <a:defRPr sz="1400"/>
            </a:lvl2pPr>
            <a:lvl3pPr indent="0" marL="914400">
              <a:buNone/>
              <a:defRPr sz="1200"/>
            </a:lvl3pPr>
            <a:lvl4pPr indent="0" marL="1371600">
              <a:buNone/>
              <a:defRPr sz="1000"/>
            </a:lvl4pPr>
            <a:lvl5pPr indent="0" marL="1828800">
              <a:buNone/>
              <a:defRPr sz="1000"/>
            </a:lvl5pPr>
            <a:lvl6pPr indent="0" marL="2286000">
              <a:buNone/>
              <a:defRPr sz="1000"/>
            </a:lvl6pPr>
            <a:lvl7pPr indent="0" marL="2743200">
              <a:buNone/>
              <a:defRPr sz="1000"/>
            </a:lvl7pPr>
            <a:lvl8pPr indent="0" marL="3200400">
              <a:buNone/>
              <a:defRPr sz="1000"/>
            </a:lvl8pPr>
            <a:lvl9pPr indent="0" marL="365760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094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039D430E-1CD7-41EF-A540-37344CE7533C}" type="datetimeFigureOut">
              <a:rPr lang="en-IN" smtClean="0"/>
              <a:t>30-11-2019</a:t>
            </a:fld>
            <a:endParaRPr lang="en-IN"/>
          </a:p>
        </p:txBody>
      </p:sp>
      <p:sp>
        <p:nvSpPr>
          <p:cNvPr id="104909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IN"/>
          </a:p>
        </p:txBody>
      </p:sp>
      <p:sp>
        <p:nvSpPr>
          <p:cNvPr id="104909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5CECCB9-95D9-4623-9C90-308B8B6D4C7A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27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48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dirty="0" lang="en-US"/>
          </a:p>
        </p:txBody>
      </p:sp>
      <p:sp>
        <p:nvSpPr>
          <p:cNvPr id="1049149" name="Picture Placeholder 2"/>
          <p:cNvSpPr>
            <a:spLocks noChangeAspect="1" noGrp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indent="0" marL="0">
              <a:buNone/>
              <a:defRPr sz="3200"/>
            </a:lvl1pPr>
            <a:lvl2pPr indent="0" marL="457200">
              <a:buNone/>
              <a:defRPr sz="2800"/>
            </a:lvl2pPr>
            <a:lvl3pPr indent="0" marL="914400">
              <a:buNone/>
              <a:defRPr sz="2400"/>
            </a:lvl3pPr>
            <a:lvl4pPr indent="0" marL="1371600">
              <a:buNone/>
              <a:defRPr sz="2000"/>
            </a:lvl4pPr>
            <a:lvl5pPr indent="0" marL="1828800">
              <a:buNone/>
              <a:defRPr sz="2000"/>
            </a:lvl5pPr>
            <a:lvl6pPr indent="0" marL="2286000">
              <a:buNone/>
              <a:defRPr sz="2000"/>
            </a:lvl6pPr>
            <a:lvl7pPr indent="0" marL="2743200">
              <a:buNone/>
              <a:defRPr sz="2000"/>
            </a:lvl7pPr>
            <a:lvl8pPr indent="0" marL="3200400">
              <a:buNone/>
              <a:defRPr sz="2000"/>
            </a:lvl8pPr>
            <a:lvl9pPr indent="0" marL="365760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dirty="0" lang="en-US"/>
          </a:p>
        </p:txBody>
      </p:sp>
      <p:sp>
        <p:nvSpPr>
          <p:cNvPr id="1049150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algn="l" indent="0" marL="0">
              <a:buNone/>
              <a:defRPr sz="1600"/>
            </a:lvl1pPr>
            <a:lvl2pPr indent="0" marL="457200">
              <a:buNone/>
              <a:defRPr sz="1400"/>
            </a:lvl2pPr>
            <a:lvl3pPr indent="0" marL="914400">
              <a:buNone/>
              <a:defRPr sz="1200"/>
            </a:lvl3pPr>
            <a:lvl4pPr indent="0" marL="1371600">
              <a:buNone/>
              <a:defRPr sz="1000"/>
            </a:lvl4pPr>
            <a:lvl5pPr indent="0" marL="1828800">
              <a:buNone/>
              <a:defRPr sz="1000"/>
            </a:lvl5pPr>
            <a:lvl6pPr indent="0" marL="2286000">
              <a:buNone/>
              <a:defRPr sz="1000"/>
            </a:lvl6pPr>
            <a:lvl7pPr indent="0" marL="2743200">
              <a:buNone/>
              <a:defRPr sz="1000"/>
            </a:lvl7pPr>
            <a:lvl8pPr indent="0" marL="3200400">
              <a:buNone/>
              <a:defRPr sz="1000"/>
            </a:lvl8pPr>
            <a:lvl9pPr indent="0" marL="365760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151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039D430E-1CD7-41EF-A540-37344CE7533C}" type="datetimeFigureOut">
              <a:rPr lang="en-IN" smtClean="0"/>
              <a:t>30-11-2019</a:t>
            </a:fld>
            <a:endParaRPr lang="en-IN"/>
          </a:p>
        </p:txBody>
      </p:sp>
      <p:sp>
        <p:nvSpPr>
          <p:cNvPr id="1049152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IN"/>
          </a:p>
        </p:txBody>
      </p:sp>
      <p:sp>
        <p:nvSpPr>
          <p:cNvPr id="1049153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5CECCB9-95D9-4623-9C90-308B8B6D4C7A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Title and Caption">
    <p:spTree>
      <p:nvGrpSpPr>
        <p:cNvPr id="26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06" name="Picture 8" descr="C1-HD-BTM.png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0" y="4375150"/>
            <a:ext cx="12192000" cy="2482850"/>
          </a:xfrm>
          <a:prstGeom prst="rect"/>
        </p:spPr>
      </p:pic>
      <p:sp>
        <p:nvSpPr>
          <p:cNvPr id="1049097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dirty="0" lang="en-US"/>
          </a:p>
        </p:txBody>
      </p:sp>
      <p:sp>
        <p:nvSpPr>
          <p:cNvPr id="1049098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indent="0" marL="0">
              <a:buNone/>
              <a:defRPr sz="1600"/>
            </a:lvl1pPr>
            <a:lvl2pPr indent="0" marL="457200">
              <a:buNone/>
              <a:defRPr sz="1400"/>
            </a:lvl2pPr>
            <a:lvl3pPr indent="0" marL="914400">
              <a:buNone/>
              <a:defRPr sz="1200"/>
            </a:lvl3pPr>
            <a:lvl4pPr indent="0" marL="1371600">
              <a:buNone/>
              <a:defRPr sz="1000"/>
            </a:lvl4pPr>
            <a:lvl5pPr indent="0" marL="1828800">
              <a:buNone/>
              <a:defRPr sz="1000"/>
            </a:lvl5pPr>
            <a:lvl6pPr indent="0" marL="2286000">
              <a:buNone/>
              <a:defRPr sz="1000"/>
            </a:lvl6pPr>
            <a:lvl7pPr indent="0" marL="2743200">
              <a:buNone/>
              <a:defRPr sz="1000"/>
            </a:lvl7pPr>
            <a:lvl8pPr indent="0" marL="3200400">
              <a:buNone/>
              <a:defRPr sz="1000"/>
            </a:lvl8pPr>
            <a:lvl9pPr indent="0" marL="365760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099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/>
          </a:lstStyle>
          <a:p>
            <a:fld id="{039D430E-1CD7-41EF-A540-37344CE7533C}" type="datetimeFigureOut">
              <a:rPr lang="en-IN" smtClean="0"/>
              <a:t>30-11-2019</a:t>
            </a:fld>
            <a:endParaRPr lang="en-IN"/>
          </a:p>
        </p:txBody>
      </p:sp>
      <p:sp>
        <p:nvSpPr>
          <p:cNvPr id="1049100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p>
            <a:endParaRPr lang="en-IN"/>
          </a:p>
        </p:txBody>
      </p:sp>
      <p:sp>
        <p:nvSpPr>
          <p:cNvPr id="1049101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p>
            <a:fld id="{55CECCB9-95D9-4623-9C90-308B8B6D4C7A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Quote with Caption">
    <p:spTree>
      <p:nvGrpSpPr>
        <p:cNvPr id="27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08" name="Picture 10" descr="C1-HD-BTM.png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0" y="4375150"/>
            <a:ext cx="12192000" cy="2482850"/>
          </a:xfrm>
          <a:prstGeom prst="rect"/>
        </p:spPr>
      </p:pic>
      <p:sp>
        <p:nvSpPr>
          <p:cNvPr id="1049129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dirty="0" lang="en-US"/>
          </a:p>
        </p:txBody>
      </p:sp>
      <p:sp>
        <p:nvSpPr>
          <p:cNvPr id="1049130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indent="0" marL="0">
              <a:buNone/>
              <a:defRPr sz="1400"/>
            </a:lvl1pPr>
            <a:lvl2pPr indent="0" marL="457200">
              <a:buNone/>
              <a:defRPr sz="1400"/>
            </a:lvl2pPr>
            <a:lvl3pPr indent="0" marL="914400">
              <a:buNone/>
              <a:defRPr sz="1200"/>
            </a:lvl3pPr>
            <a:lvl4pPr indent="0" marL="1371600">
              <a:buNone/>
              <a:defRPr sz="1000"/>
            </a:lvl4pPr>
            <a:lvl5pPr indent="0" marL="1828800">
              <a:buNone/>
              <a:defRPr sz="1000"/>
            </a:lvl5pPr>
            <a:lvl6pPr indent="0" marL="2286000">
              <a:buNone/>
              <a:defRPr sz="1000"/>
            </a:lvl6pPr>
            <a:lvl7pPr indent="0" marL="2743200">
              <a:buNone/>
              <a:defRPr sz="1000"/>
            </a:lvl7pPr>
            <a:lvl8pPr indent="0" marL="3200400">
              <a:buNone/>
              <a:defRPr sz="1000"/>
            </a:lvl8pPr>
            <a:lvl9pPr indent="0" marL="365760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131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indent="0" marL="0">
              <a:buNone/>
              <a:defRPr sz="1600"/>
            </a:lvl1pPr>
            <a:lvl2pPr indent="0" marL="457200">
              <a:buNone/>
              <a:defRPr sz="1400"/>
            </a:lvl2pPr>
            <a:lvl3pPr indent="0" marL="914400">
              <a:buNone/>
              <a:defRPr sz="1200"/>
            </a:lvl3pPr>
            <a:lvl4pPr indent="0" marL="1371600">
              <a:buNone/>
              <a:defRPr sz="1000"/>
            </a:lvl4pPr>
            <a:lvl5pPr indent="0" marL="1828800">
              <a:buNone/>
              <a:defRPr sz="1000"/>
            </a:lvl5pPr>
            <a:lvl6pPr indent="0" marL="2286000">
              <a:buNone/>
              <a:defRPr sz="1000"/>
            </a:lvl6pPr>
            <a:lvl7pPr indent="0" marL="2743200">
              <a:buNone/>
              <a:defRPr sz="1000"/>
            </a:lvl7pPr>
            <a:lvl8pPr indent="0" marL="3200400">
              <a:buNone/>
              <a:defRPr sz="1000"/>
            </a:lvl8pPr>
            <a:lvl9pPr indent="0" marL="365760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132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/>
          </a:lstStyle>
          <a:p>
            <a:fld id="{039D430E-1CD7-41EF-A540-37344CE7533C}" type="datetimeFigureOut">
              <a:rPr lang="en-IN" smtClean="0"/>
              <a:t>30-11-2019</a:t>
            </a:fld>
            <a:endParaRPr lang="en-IN"/>
          </a:p>
        </p:txBody>
      </p:sp>
      <p:sp>
        <p:nvSpPr>
          <p:cNvPr id="1049133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p>
            <a:endParaRPr lang="en-IN"/>
          </a:p>
        </p:txBody>
      </p:sp>
      <p:sp>
        <p:nvSpPr>
          <p:cNvPr id="1049134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p>
            <a:fld id="{55CECCB9-95D9-4623-9C90-308B8B6D4C7A}" type="slidenum">
              <a:rPr lang="en-IN" smtClean="0"/>
              <a:t>‹#›</a:t>
            </a:fld>
            <a:endParaRPr lang="en-IN"/>
          </a:p>
        </p:txBody>
      </p:sp>
      <p:sp>
        <p:nvSpPr>
          <p:cNvPr id="1049135" name="TextBox 8"/>
          <p:cNvSpPr txBox="1"/>
          <p:nvPr/>
        </p:nvSpPr>
        <p:spPr>
          <a:xfrm>
            <a:off x="476250" y="933450"/>
            <a:ext cx="609600" cy="584776"/>
          </a:xfrm>
          <a:prstGeom prst="rect"/>
        </p:spPr>
        <p:txBody>
          <a:bodyPr anchor="ctr" bIns="45720" lIns="91440" rIns="91440" rtlCol="0" tIns="45720" vert="horz">
            <a:noAutofit/>
          </a:bodyPr>
          <a:lstStyle>
            <a:lvl1pPr>
              <a:spcBef>
                <a:spcPct val="0"/>
              </a:spcBef>
              <a:buNone/>
              <a:defRPr b="0" cap="all" sz="3200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algn="tl" blurRad="28575" dir="14040000" dist="38100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dirty="0" sz="8000" lang="en-US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49136" name="TextBox 9"/>
          <p:cNvSpPr txBox="1"/>
          <p:nvPr/>
        </p:nvSpPr>
        <p:spPr>
          <a:xfrm>
            <a:off x="10984230" y="2701290"/>
            <a:ext cx="609600" cy="584776"/>
          </a:xfrm>
          <a:prstGeom prst="rect"/>
        </p:spPr>
        <p:txBody>
          <a:bodyPr anchor="ctr" bIns="45720" lIns="91440" rIns="91440" rtlCol="0" tIns="45720" vert="horz">
            <a:noAutofit/>
          </a:bodyPr>
          <a:lstStyle>
            <a:lvl1pPr>
              <a:spcBef>
                <a:spcPct val="0"/>
              </a:spcBef>
              <a:buNone/>
              <a:defRPr b="0" cap="all" sz="3200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algn="tl" blurRad="28575" dir="14040000" dist="38100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algn="r" lvl="0"/>
            <a:r>
              <a:rPr dirty="0" sz="8000" lang="en-US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type="secHead">
  <p:cSld name="Section Header">
    <p:spTree>
      <p:nvGrpSpPr>
        <p:cNvPr id="22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91" name="Picture 8" descr="C0-HD-BTM.png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0" y="4375150"/>
            <a:ext cx="12192000" cy="2482850"/>
          </a:xfrm>
          <a:prstGeom prst="rect"/>
        </p:spPr>
      </p:pic>
      <p:sp>
        <p:nvSpPr>
          <p:cNvPr id="1048843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dirty="0" lang="en-US"/>
          </a:p>
        </p:txBody>
      </p:sp>
      <p:sp>
        <p:nvSpPr>
          <p:cNvPr id="1048844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algn="r" indent="0" marL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indent="0" marL="45720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indent="0" marL="91440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indent="0" marL="13716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indent="0" marL="18288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indent="0" marL="22860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indent="0" marL="27432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indent="0" marL="32004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indent="0" marL="36576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845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/>
          </a:lstStyle>
          <a:p>
            <a:fld id="{039D430E-1CD7-41EF-A540-37344CE7533C}" type="datetimeFigureOut">
              <a:rPr lang="en-IN" smtClean="0"/>
              <a:t>30-11-2019</a:t>
            </a:fld>
            <a:endParaRPr lang="en-IN"/>
          </a:p>
        </p:txBody>
      </p:sp>
      <p:sp>
        <p:nvSpPr>
          <p:cNvPr id="104884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p>
            <a:endParaRPr lang="en-IN"/>
          </a:p>
        </p:txBody>
      </p:sp>
      <p:sp>
        <p:nvSpPr>
          <p:cNvPr id="104884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p>
            <a:fld id="{55CECCB9-95D9-4623-9C90-308B8B6D4C7A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Name Card">
    <p:spTree>
      <p:nvGrpSpPr>
        <p:cNvPr id="27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09" name="Picture 7" descr="C1-HD-BTM.png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0" y="4375150"/>
            <a:ext cx="12192000" cy="2482850"/>
          </a:xfrm>
          <a:prstGeom prst="rect"/>
        </p:spPr>
      </p:pic>
      <p:sp>
        <p:nvSpPr>
          <p:cNvPr id="1049137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dirty="0" lang="en-US"/>
          </a:p>
        </p:txBody>
      </p:sp>
      <p:sp>
        <p:nvSpPr>
          <p:cNvPr id="1049138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indent="0" marL="0">
              <a:buNone/>
              <a:defRPr sz="1600"/>
            </a:lvl1pPr>
            <a:lvl2pPr indent="0" marL="457200">
              <a:buNone/>
              <a:defRPr sz="1400"/>
            </a:lvl2pPr>
            <a:lvl3pPr indent="0" marL="914400">
              <a:buNone/>
              <a:defRPr sz="1200"/>
            </a:lvl3pPr>
            <a:lvl4pPr indent="0" marL="1371600">
              <a:buNone/>
              <a:defRPr sz="1000"/>
            </a:lvl4pPr>
            <a:lvl5pPr indent="0" marL="1828800">
              <a:buNone/>
              <a:defRPr sz="1000"/>
            </a:lvl5pPr>
            <a:lvl6pPr indent="0" marL="2286000">
              <a:buNone/>
              <a:defRPr sz="1000"/>
            </a:lvl6pPr>
            <a:lvl7pPr indent="0" marL="2743200">
              <a:buNone/>
              <a:defRPr sz="1000"/>
            </a:lvl7pPr>
            <a:lvl8pPr indent="0" marL="3200400">
              <a:buNone/>
              <a:defRPr sz="1000"/>
            </a:lvl8pPr>
            <a:lvl9pPr indent="0" marL="365760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139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/>
          </a:lstStyle>
          <a:p>
            <a:fld id="{039D430E-1CD7-41EF-A540-37344CE7533C}" type="datetimeFigureOut">
              <a:rPr lang="en-IN" smtClean="0"/>
              <a:t>30-11-2019</a:t>
            </a:fld>
            <a:endParaRPr lang="en-IN"/>
          </a:p>
        </p:txBody>
      </p:sp>
      <p:sp>
        <p:nvSpPr>
          <p:cNvPr id="1049140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p>
            <a:endParaRPr lang="en-IN"/>
          </a:p>
        </p:txBody>
      </p:sp>
      <p:sp>
        <p:nvSpPr>
          <p:cNvPr id="1049141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p>
            <a:fld id="{55CECCB9-95D9-4623-9C90-308B8B6D4C7A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27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11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p>
            <a:r>
              <a:rPr lang="en-US"/>
              <a:t>Click to edit Master title style</a:t>
            </a:r>
            <a:endParaRPr dirty="0" lang="en-US"/>
          </a:p>
        </p:txBody>
      </p:sp>
      <p:sp>
        <p:nvSpPr>
          <p:cNvPr id="1049112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indent="0" marL="0">
              <a:buNone/>
              <a:defRPr b="0" sz="2400">
                <a:solidFill>
                  <a:schemeClr val="tx1"/>
                </a:solidFill>
              </a:defRPr>
            </a:lvl1pPr>
            <a:lvl2pPr indent="0" marL="457200">
              <a:buNone/>
              <a:defRPr b="1" sz="2000"/>
            </a:lvl2pPr>
            <a:lvl3pPr indent="0" marL="914400">
              <a:buNone/>
              <a:defRPr b="1" sz="1800"/>
            </a:lvl3pPr>
            <a:lvl4pPr indent="0" marL="1371600">
              <a:buNone/>
              <a:defRPr b="1" sz="1600"/>
            </a:lvl4pPr>
            <a:lvl5pPr indent="0" marL="1828800">
              <a:buNone/>
              <a:defRPr b="1" sz="1600"/>
            </a:lvl5pPr>
            <a:lvl6pPr indent="0" marL="2286000">
              <a:buNone/>
              <a:defRPr b="1" sz="1600"/>
            </a:lvl6pPr>
            <a:lvl7pPr indent="0" marL="2743200">
              <a:buNone/>
              <a:defRPr b="1" sz="1600"/>
            </a:lvl7pPr>
            <a:lvl8pPr indent="0" marL="3200400">
              <a:buNone/>
              <a:defRPr b="1" sz="1600"/>
            </a:lvl8pPr>
            <a:lvl9pPr indent="0" marL="3657600">
              <a:buNone/>
              <a:defRPr b="1"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113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indent="0" marL="0">
              <a:buNone/>
              <a:defRPr sz="1400"/>
            </a:lvl1pPr>
            <a:lvl2pPr indent="0" marL="457200">
              <a:buNone/>
              <a:defRPr sz="1200"/>
            </a:lvl2pPr>
            <a:lvl3pPr indent="0" marL="914400">
              <a:buNone/>
              <a:defRPr sz="1000"/>
            </a:lvl3pPr>
            <a:lvl4pPr indent="0" marL="1371600">
              <a:buNone/>
              <a:defRPr sz="900"/>
            </a:lvl4pPr>
            <a:lvl5pPr indent="0" marL="1828800">
              <a:buNone/>
              <a:defRPr sz="900"/>
            </a:lvl5pPr>
            <a:lvl6pPr indent="0" marL="2286000">
              <a:buNone/>
              <a:defRPr sz="900"/>
            </a:lvl6pPr>
            <a:lvl7pPr indent="0" marL="2743200">
              <a:buNone/>
              <a:defRPr sz="900"/>
            </a:lvl7pPr>
            <a:lvl8pPr indent="0" marL="3200400">
              <a:buNone/>
              <a:defRPr sz="900"/>
            </a:lvl8pPr>
            <a:lvl9pPr indent="0" marL="365760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114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indent="0" marL="0">
              <a:buNone/>
              <a:defRPr b="0" sz="2400">
                <a:solidFill>
                  <a:schemeClr val="tx1"/>
                </a:solidFill>
              </a:defRPr>
            </a:lvl1pPr>
            <a:lvl2pPr indent="0" marL="457200">
              <a:buNone/>
              <a:defRPr b="1" sz="2000"/>
            </a:lvl2pPr>
            <a:lvl3pPr indent="0" marL="914400">
              <a:buNone/>
              <a:defRPr b="1" sz="1800"/>
            </a:lvl3pPr>
            <a:lvl4pPr indent="0" marL="1371600">
              <a:buNone/>
              <a:defRPr b="1" sz="1600"/>
            </a:lvl4pPr>
            <a:lvl5pPr indent="0" marL="1828800">
              <a:buNone/>
              <a:defRPr b="1" sz="1600"/>
            </a:lvl5pPr>
            <a:lvl6pPr indent="0" marL="2286000">
              <a:buNone/>
              <a:defRPr b="1" sz="1600"/>
            </a:lvl6pPr>
            <a:lvl7pPr indent="0" marL="2743200">
              <a:buNone/>
              <a:defRPr b="1" sz="1600"/>
            </a:lvl7pPr>
            <a:lvl8pPr indent="0" marL="3200400">
              <a:buNone/>
              <a:defRPr b="1" sz="1600"/>
            </a:lvl8pPr>
            <a:lvl9pPr indent="0" marL="3657600">
              <a:buNone/>
              <a:defRPr b="1"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115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indent="0" marL="0">
              <a:buNone/>
              <a:defRPr sz="1400"/>
            </a:lvl1pPr>
            <a:lvl2pPr indent="0" marL="457200">
              <a:buNone/>
              <a:defRPr sz="1200"/>
            </a:lvl2pPr>
            <a:lvl3pPr indent="0" marL="914400">
              <a:buNone/>
              <a:defRPr sz="1000"/>
            </a:lvl3pPr>
            <a:lvl4pPr indent="0" marL="1371600">
              <a:buNone/>
              <a:defRPr sz="900"/>
            </a:lvl4pPr>
            <a:lvl5pPr indent="0" marL="1828800">
              <a:buNone/>
              <a:defRPr sz="900"/>
            </a:lvl5pPr>
            <a:lvl6pPr indent="0" marL="2286000">
              <a:buNone/>
              <a:defRPr sz="900"/>
            </a:lvl6pPr>
            <a:lvl7pPr indent="0" marL="2743200">
              <a:buNone/>
              <a:defRPr sz="900"/>
            </a:lvl7pPr>
            <a:lvl8pPr indent="0" marL="3200400">
              <a:buNone/>
              <a:defRPr sz="900"/>
            </a:lvl8pPr>
            <a:lvl9pPr indent="0" marL="365760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116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indent="0" marL="0">
              <a:buNone/>
              <a:defRPr b="0" sz="2400">
                <a:solidFill>
                  <a:schemeClr val="tx1"/>
                </a:solidFill>
              </a:defRPr>
            </a:lvl1pPr>
            <a:lvl2pPr indent="0" marL="457200">
              <a:buNone/>
              <a:defRPr b="1" sz="2000"/>
            </a:lvl2pPr>
            <a:lvl3pPr indent="0" marL="914400">
              <a:buNone/>
              <a:defRPr b="1" sz="1800"/>
            </a:lvl3pPr>
            <a:lvl4pPr indent="0" marL="1371600">
              <a:buNone/>
              <a:defRPr b="1" sz="1600"/>
            </a:lvl4pPr>
            <a:lvl5pPr indent="0" marL="1828800">
              <a:buNone/>
              <a:defRPr b="1" sz="1600"/>
            </a:lvl5pPr>
            <a:lvl6pPr indent="0" marL="2286000">
              <a:buNone/>
              <a:defRPr b="1" sz="1600"/>
            </a:lvl6pPr>
            <a:lvl7pPr indent="0" marL="2743200">
              <a:buNone/>
              <a:defRPr b="1" sz="1600"/>
            </a:lvl7pPr>
            <a:lvl8pPr indent="0" marL="3200400">
              <a:buNone/>
              <a:defRPr b="1" sz="1600"/>
            </a:lvl8pPr>
            <a:lvl9pPr indent="0" marL="3657600">
              <a:buNone/>
              <a:defRPr b="1"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117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indent="0" marL="0">
              <a:buNone/>
              <a:defRPr sz="1400"/>
            </a:lvl1pPr>
            <a:lvl2pPr indent="0" marL="457200">
              <a:buNone/>
              <a:defRPr sz="1200"/>
            </a:lvl2pPr>
            <a:lvl3pPr indent="0" marL="914400">
              <a:buNone/>
              <a:defRPr sz="1000"/>
            </a:lvl3pPr>
            <a:lvl4pPr indent="0" marL="1371600">
              <a:buNone/>
              <a:defRPr sz="900"/>
            </a:lvl4pPr>
            <a:lvl5pPr indent="0" marL="1828800">
              <a:buNone/>
              <a:defRPr sz="900"/>
            </a:lvl5pPr>
            <a:lvl6pPr indent="0" marL="2286000">
              <a:buNone/>
              <a:defRPr sz="900"/>
            </a:lvl6pPr>
            <a:lvl7pPr indent="0" marL="2743200">
              <a:buNone/>
              <a:defRPr sz="900"/>
            </a:lvl7pPr>
            <a:lvl8pPr indent="0" marL="3200400">
              <a:buNone/>
              <a:defRPr sz="900"/>
            </a:lvl8pPr>
            <a:lvl9pPr indent="0" marL="365760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118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039D430E-1CD7-41EF-A540-37344CE7533C}" type="datetimeFigureOut">
              <a:rPr lang="en-IN" smtClean="0"/>
              <a:t>30-11-2019</a:t>
            </a:fld>
            <a:endParaRPr lang="en-IN"/>
          </a:p>
        </p:txBody>
      </p:sp>
      <p:sp>
        <p:nvSpPr>
          <p:cNvPr id="1049119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IN"/>
          </a:p>
        </p:txBody>
      </p:sp>
      <p:sp>
        <p:nvSpPr>
          <p:cNvPr id="1049120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5CECCB9-95D9-4623-9C90-308B8B6D4C7A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26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73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p>
            <a:r>
              <a:rPr lang="en-US"/>
              <a:t>Click to edit Master title style</a:t>
            </a:r>
            <a:endParaRPr dirty="0" lang="en-US"/>
          </a:p>
        </p:txBody>
      </p:sp>
      <p:sp>
        <p:nvSpPr>
          <p:cNvPr id="1049074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indent="0" marL="0">
              <a:buNone/>
              <a:defRPr b="0" sz="2400">
                <a:solidFill>
                  <a:schemeClr val="tx1"/>
                </a:solidFill>
              </a:defRPr>
            </a:lvl1pPr>
            <a:lvl2pPr indent="0" marL="457200">
              <a:buNone/>
              <a:defRPr b="1" sz="2000"/>
            </a:lvl2pPr>
            <a:lvl3pPr indent="0" marL="914400">
              <a:buNone/>
              <a:defRPr b="1" sz="1800"/>
            </a:lvl3pPr>
            <a:lvl4pPr indent="0" marL="1371600">
              <a:buNone/>
              <a:defRPr b="1" sz="1600"/>
            </a:lvl4pPr>
            <a:lvl5pPr indent="0" marL="1828800">
              <a:buNone/>
              <a:defRPr b="1" sz="1600"/>
            </a:lvl5pPr>
            <a:lvl6pPr indent="0" marL="2286000">
              <a:buNone/>
              <a:defRPr b="1" sz="1600"/>
            </a:lvl6pPr>
            <a:lvl7pPr indent="0" marL="2743200">
              <a:buNone/>
              <a:defRPr b="1" sz="1600"/>
            </a:lvl7pPr>
            <a:lvl8pPr indent="0" marL="3200400">
              <a:buNone/>
              <a:defRPr b="1" sz="1600"/>
            </a:lvl8pPr>
            <a:lvl9pPr indent="0" marL="3657600">
              <a:buNone/>
              <a:defRPr b="1"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075" name="Picture Placeholder 2"/>
          <p:cNvSpPr>
            <a:spLocks noChangeAspect="1" noGrp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algn="tl" blurRad="50800" dir="5400000" dist="50800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algn="ctr" indent="0" marL="0">
              <a:buNone/>
              <a:defRPr sz="1600"/>
            </a:lvl1pPr>
            <a:lvl2pPr indent="0" marL="457200">
              <a:buNone/>
              <a:defRPr sz="1600"/>
            </a:lvl2pPr>
            <a:lvl3pPr indent="0" marL="914400">
              <a:buNone/>
              <a:defRPr sz="1600"/>
            </a:lvl3pPr>
            <a:lvl4pPr indent="0" marL="1371600">
              <a:buNone/>
              <a:defRPr sz="1600"/>
            </a:lvl4pPr>
            <a:lvl5pPr indent="0" marL="1828800">
              <a:buNone/>
              <a:defRPr sz="1600"/>
            </a:lvl5pPr>
            <a:lvl6pPr indent="0" marL="2286000">
              <a:buNone/>
              <a:defRPr sz="1600"/>
            </a:lvl6pPr>
            <a:lvl7pPr indent="0" marL="2743200">
              <a:buNone/>
              <a:defRPr sz="1600"/>
            </a:lvl7pPr>
            <a:lvl8pPr indent="0" marL="3200400">
              <a:buNone/>
              <a:defRPr sz="1600"/>
            </a:lvl8pPr>
            <a:lvl9pPr indent="0" marL="365760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dirty="0" lang="en-US"/>
          </a:p>
        </p:txBody>
      </p:sp>
      <p:sp>
        <p:nvSpPr>
          <p:cNvPr id="1049076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indent="0" marL="0">
              <a:buNone/>
              <a:defRPr sz="1400"/>
            </a:lvl1pPr>
            <a:lvl2pPr indent="0" marL="457200">
              <a:buNone/>
              <a:defRPr sz="1200"/>
            </a:lvl2pPr>
            <a:lvl3pPr indent="0" marL="914400">
              <a:buNone/>
              <a:defRPr sz="1000"/>
            </a:lvl3pPr>
            <a:lvl4pPr indent="0" marL="1371600">
              <a:buNone/>
              <a:defRPr sz="900"/>
            </a:lvl4pPr>
            <a:lvl5pPr indent="0" marL="1828800">
              <a:buNone/>
              <a:defRPr sz="900"/>
            </a:lvl5pPr>
            <a:lvl6pPr indent="0" marL="2286000">
              <a:buNone/>
              <a:defRPr sz="900"/>
            </a:lvl6pPr>
            <a:lvl7pPr indent="0" marL="2743200">
              <a:buNone/>
              <a:defRPr sz="900"/>
            </a:lvl7pPr>
            <a:lvl8pPr indent="0" marL="3200400">
              <a:buNone/>
              <a:defRPr sz="900"/>
            </a:lvl8pPr>
            <a:lvl9pPr indent="0" marL="365760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077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indent="0" marL="0">
              <a:buNone/>
              <a:defRPr b="0" sz="2400">
                <a:solidFill>
                  <a:schemeClr val="tx1"/>
                </a:solidFill>
              </a:defRPr>
            </a:lvl1pPr>
            <a:lvl2pPr indent="0" marL="457200">
              <a:buNone/>
              <a:defRPr b="1" sz="2000"/>
            </a:lvl2pPr>
            <a:lvl3pPr indent="0" marL="914400">
              <a:buNone/>
              <a:defRPr b="1" sz="1800"/>
            </a:lvl3pPr>
            <a:lvl4pPr indent="0" marL="1371600">
              <a:buNone/>
              <a:defRPr b="1" sz="1600"/>
            </a:lvl4pPr>
            <a:lvl5pPr indent="0" marL="1828800">
              <a:buNone/>
              <a:defRPr b="1" sz="1600"/>
            </a:lvl5pPr>
            <a:lvl6pPr indent="0" marL="2286000">
              <a:buNone/>
              <a:defRPr b="1" sz="1600"/>
            </a:lvl6pPr>
            <a:lvl7pPr indent="0" marL="2743200">
              <a:buNone/>
              <a:defRPr b="1" sz="1600"/>
            </a:lvl7pPr>
            <a:lvl8pPr indent="0" marL="3200400">
              <a:buNone/>
              <a:defRPr b="1" sz="1600"/>
            </a:lvl8pPr>
            <a:lvl9pPr indent="0" marL="3657600">
              <a:buNone/>
              <a:defRPr b="1"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078" name="Picture Placeholder 2"/>
          <p:cNvSpPr>
            <a:spLocks noChangeAspect="1" noGrp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algn="tl" blurRad="50800" dir="5400000" dist="50800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algn="ctr" indent="0" marL="0">
              <a:buNone/>
              <a:defRPr sz="1600"/>
            </a:lvl1pPr>
            <a:lvl2pPr indent="0" marL="457200">
              <a:buNone/>
              <a:defRPr sz="1600"/>
            </a:lvl2pPr>
            <a:lvl3pPr indent="0" marL="914400">
              <a:buNone/>
              <a:defRPr sz="1600"/>
            </a:lvl3pPr>
            <a:lvl4pPr indent="0" marL="1371600">
              <a:buNone/>
              <a:defRPr sz="1600"/>
            </a:lvl4pPr>
            <a:lvl5pPr indent="0" marL="1828800">
              <a:buNone/>
              <a:defRPr sz="1600"/>
            </a:lvl5pPr>
            <a:lvl6pPr indent="0" marL="2286000">
              <a:buNone/>
              <a:defRPr sz="1600"/>
            </a:lvl6pPr>
            <a:lvl7pPr indent="0" marL="2743200">
              <a:buNone/>
              <a:defRPr sz="1600"/>
            </a:lvl7pPr>
            <a:lvl8pPr indent="0" marL="3200400">
              <a:buNone/>
              <a:defRPr sz="1600"/>
            </a:lvl8pPr>
            <a:lvl9pPr indent="0" marL="365760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dirty="0" lang="en-US"/>
          </a:p>
        </p:txBody>
      </p:sp>
      <p:sp>
        <p:nvSpPr>
          <p:cNvPr id="1049079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indent="0" marL="0">
              <a:buNone/>
              <a:defRPr sz="1400"/>
            </a:lvl1pPr>
            <a:lvl2pPr indent="0" marL="457200">
              <a:buNone/>
              <a:defRPr sz="1200"/>
            </a:lvl2pPr>
            <a:lvl3pPr indent="0" marL="914400">
              <a:buNone/>
              <a:defRPr sz="1000"/>
            </a:lvl3pPr>
            <a:lvl4pPr indent="0" marL="1371600">
              <a:buNone/>
              <a:defRPr sz="900"/>
            </a:lvl4pPr>
            <a:lvl5pPr indent="0" marL="1828800">
              <a:buNone/>
              <a:defRPr sz="900"/>
            </a:lvl5pPr>
            <a:lvl6pPr indent="0" marL="2286000">
              <a:buNone/>
              <a:defRPr sz="900"/>
            </a:lvl6pPr>
            <a:lvl7pPr indent="0" marL="2743200">
              <a:buNone/>
              <a:defRPr sz="900"/>
            </a:lvl7pPr>
            <a:lvl8pPr indent="0" marL="3200400">
              <a:buNone/>
              <a:defRPr sz="900"/>
            </a:lvl8pPr>
            <a:lvl9pPr indent="0" marL="365760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080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indent="0" marL="0">
              <a:buNone/>
              <a:defRPr b="0" sz="2400">
                <a:solidFill>
                  <a:schemeClr val="tx1"/>
                </a:solidFill>
              </a:defRPr>
            </a:lvl1pPr>
            <a:lvl2pPr indent="0" marL="457200">
              <a:buNone/>
              <a:defRPr b="1" sz="2000"/>
            </a:lvl2pPr>
            <a:lvl3pPr indent="0" marL="914400">
              <a:buNone/>
              <a:defRPr b="1" sz="1800"/>
            </a:lvl3pPr>
            <a:lvl4pPr indent="0" marL="1371600">
              <a:buNone/>
              <a:defRPr b="1" sz="1600"/>
            </a:lvl4pPr>
            <a:lvl5pPr indent="0" marL="1828800">
              <a:buNone/>
              <a:defRPr b="1" sz="1600"/>
            </a:lvl5pPr>
            <a:lvl6pPr indent="0" marL="2286000">
              <a:buNone/>
              <a:defRPr b="1" sz="1600"/>
            </a:lvl6pPr>
            <a:lvl7pPr indent="0" marL="2743200">
              <a:buNone/>
              <a:defRPr b="1" sz="1600"/>
            </a:lvl7pPr>
            <a:lvl8pPr indent="0" marL="3200400">
              <a:buNone/>
              <a:defRPr b="1" sz="1600"/>
            </a:lvl8pPr>
            <a:lvl9pPr indent="0" marL="3657600">
              <a:buNone/>
              <a:defRPr b="1"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081" name="Picture Placeholder 2"/>
          <p:cNvSpPr>
            <a:spLocks noChangeAspect="1" noGrp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algn="tl" blurRad="50800" dir="5400000" dist="50800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algn="ctr" indent="0" marL="0">
              <a:buNone/>
              <a:defRPr sz="1600"/>
            </a:lvl1pPr>
            <a:lvl2pPr indent="0" marL="457200">
              <a:buNone/>
              <a:defRPr sz="1600"/>
            </a:lvl2pPr>
            <a:lvl3pPr indent="0" marL="914400">
              <a:buNone/>
              <a:defRPr sz="1600"/>
            </a:lvl3pPr>
            <a:lvl4pPr indent="0" marL="1371600">
              <a:buNone/>
              <a:defRPr sz="1600"/>
            </a:lvl4pPr>
            <a:lvl5pPr indent="0" marL="1828800">
              <a:buNone/>
              <a:defRPr sz="1600"/>
            </a:lvl5pPr>
            <a:lvl6pPr indent="0" marL="2286000">
              <a:buNone/>
              <a:defRPr sz="1600"/>
            </a:lvl6pPr>
            <a:lvl7pPr indent="0" marL="2743200">
              <a:buNone/>
              <a:defRPr sz="1600"/>
            </a:lvl7pPr>
            <a:lvl8pPr indent="0" marL="3200400">
              <a:buNone/>
              <a:defRPr sz="1600"/>
            </a:lvl8pPr>
            <a:lvl9pPr indent="0" marL="365760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dirty="0" lang="en-US"/>
          </a:p>
        </p:txBody>
      </p:sp>
      <p:sp>
        <p:nvSpPr>
          <p:cNvPr id="1049082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indent="0" marL="0">
              <a:buNone/>
              <a:defRPr sz="1400"/>
            </a:lvl1pPr>
            <a:lvl2pPr indent="0" marL="457200">
              <a:buNone/>
              <a:defRPr sz="1200"/>
            </a:lvl2pPr>
            <a:lvl3pPr indent="0" marL="914400">
              <a:buNone/>
              <a:defRPr sz="1000"/>
            </a:lvl3pPr>
            <a:lvl4pPr indent="0" marL="1371600">
              <a:buNone/>
              <a:defRPr sz="900"/>
            </a:lvl4pPr>
            <a:lvl5pPr indent="0" marL="1828800">
              <a:buNone/>
              <a:defRPr sz="900"/>
            </a:lvl5pPr>
            <a:lvl6pPr indent="0" marL="2286000">
              <a:buNone/>
              <a:defRPr sz="900"/>
            </a:lvl6pPr>
            <a:lvl7pPr indent="0" marL="2743200">
              <a:buNone/>
              <a:defRPr sz="900"/>
            </a:lvl7pPr>
            <a:lvl8pPr indent="0" marL="3200400">
              <a:buNone/>
              <a:defRPr sz="900"/>
            </a:lvl8pPr>
            <a:lvl9pPr indent="0" marL="365760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08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039D430E-1CD7-41EF-A540-37344CE7533C}" type="datetimeFigureOut">
              <a:rPr lang="en-IN" smtClean="0"/>
              <a:t>30-11-2019</a:t>
            </a:fld>
            <a:endParaRPr lang="en-IN"/>
          </a:p>
        </p:txBody>
      </p:sp>
      <p:sp>
        <p:nvSpPr>
          <p:cNvPr id="104908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IN"/>
          </a:p>
        </p:txBody>
      </p:sp>
      <p:sp>
        <p:nvSpPr>
          <p:cNvPr id="104908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5CECCB9-95D9-4623-9C90-308B8B6D4C7A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vertTx">
  <p:cSld name="Title and Vertical Text">
    <p:spTree>
      <p:nvGrpSpPr>
        <p:cNvPr id="27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24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Click to edit Master title style</a:t>
            </a:r>
            <a:endParaRPr dirty="0" lang="en-US"/>
          </a:p>
        </p:txBody>
      </p:sp>
      <p:sp>
        <p:nvSpPr>
          <p:cNvPr id="1049125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 lang="en-US"/>
          </a:p>
        </p:txBody>
      </p:sp>
      <p:sp>
        <p:nvSpPr>
          <p:cNvPr id="104912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039D430E-1CD7-41EF-A540-37344CE7533C}" type="datetimeFigureOut">
              <a:rPr lang="en-IN" smtClean="0"/>
              <a:t>30-11-2019</a:t>
            </a:fld>
            <a:endParaRPr lang="en-IN"/>
          </a:p>
        </p:txBody>
      </p:sp>
      <p:sp>
        <p:nvSpPr>
          <p:cNvPr id="104912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IN"/>
          </a:p>
        </p:txBody>
      </p:sp>
      <p:sp>
        <p:nvSpPr>
          <p:cNvPr id="104912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5CECCB9-95D9-4623-9C90-308B8B6D4C7A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type="vertTitleAndTx">
  <p:cSld name="Vertical Title and Text">
    <p:spTree>
      <p:nvGrpSpPr>
        <p:cNvPr id="26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04" name="Picture 8" descr="C1-HD-BTM.png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0" y="4375150"/>
            <a:ext cx="12192000" cy="2482850"/>
          </a:xfrm>
          <a:prstGeom prst="rect"/>
        </p:spPr>
      </p:pic>
      <p:sp>
        <p:nvSpPr>
          <p:cNvPr id="1049068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/>
          </a:lstStyle>
          <a:p>
            <a:r>
              <a:rPr lang="en-US"/>
              <a:t>Click to edit Master title style</a:t>
            </a:r>
            <a:endParaRPr dirty="0" lang="en-US"/>
          </a:p>
        </p:txBody>
      </p:sp>
      <p:sp>
        <p:nvSpPr>
          <p:cNvPr id="1049069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 lang="en-US"/>
          </a:p>
        </p:txBody>
      </p:sp>
      <p:sp>
        <p:nvSpPr>
          <p:cNvPr id="1049070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/>
          </a:lstStyle>
          <a:p>
            <a:fld id="{039D430E-1CD7-41EF-A540-37344CE7533C}" type="datetimeFigureOut">
              <a:rPr lang="en-IN" smtClean="0"/>
              <a:t>30-11-2019</a:t>
            </a:fld>
            <a:endParaRPr lang="en-IN"/>
          </a:p>
        </p:txBody>
      </p:sp>
      <p:sp>
        <p:nvSpPr>
          <p:cNvPr id="104907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p>
            <a:endParaRPr lang="en-IN"/>
          </a:p>
        </p:txBody>
      </p:sp>
      <p:sp>
        <p:nvSpPr>
          <p:cNvPr id="104907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p>
            <a:fld id="{55CECCB9-95D9-4623-9C90-308B8B6D4C7A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itle">
  <p:cSld name="Title Slide">
    <p:spTree>
      <p:nvGrpSpPr>
        <p:cNvPr id="27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10" name="Picture 7" descr="C1-HD-BTM.png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0" y="4375150"/>
            <a:ext cx="12192000" cy="2482850"/>
          </a:xfrm>
          <a:prstGeom prst="rect"/>
        </p:spPr>
      </p:pic>
      <p:sp>
        <p:nvSpPr>
          <p:cNvPr id="104917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dirty="0" lang="en-US"/>
          </a:p>
        </p:txBody>
      </p:sp>
      <p:sp>
        <p:nvSpPr>
          <p:cNvPr id="104917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algn="l" indent="0" marL="0">
              <a:buNone/>
              <a:defRPr sz="2000"/>
            </a:lvl1pPr>
            <a:lvl2pPr algn="ctr" indent="0" marL="457200">
              <a:buNone/>
              <a:defRPr sz="2000"/>
            </a:lvl2pPr>
            <a:lvl3pPr algn="ctr" indent="0" marL="914400">
              <a:buNone/>
              <a:defRPr sz="1800"/>
            </a:lvl3pPr>
            <a:lvl4pPr algn="ctr" indent="0" marL="1371600">
              <a:buNone/>
              <a:defRPr sz="1600"/>
            </a:lvl4pPr>
            <a:lvl5pPr algn="ctr" indent="0" marL="1828800">
              <a:buNone/>
              <a:defRPr sz="1600"/>
            </a:lvl5pPr>
            <a:lvl6pPr algn="ctr" indent="0" marL="2286000">
              <a:buNone/>
              <a:defRPr sz="1600"/>
            </a:lvl6pPr>
            <a:lvl7pPr algn="ctr" indent="0" marL="2743200">
              <a:buNone/>
              <a:defRPr sz="1600"/>
            </a:lvl7pPr>
            <a:lvl8pPr algn="ctr" indent="0" marL="3200400">
              <a:buNone/>
              <a:defRPr sz="1600"/>
            </a:lvl8pPr>
            <a:lvl9pPr algn="ctr" indent="0" marL="3657600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dirty="0" lang="en-US"/>
          </a:p>
        </p:txBody>
      </p:sp>
      <p:sp>
        <p:nvSpPr>
          <p:cNvPr id="104917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p>
            <a:fld id="{039D430E-1CD7-41EF-A540-37344CE7533C}" type="datetimeFigureOut">
              <a:rPr lang="en-IN" smtClean="0"/>
              <a:t>30-11-2019</a:t>
            </a:fld>
            <a:endParaRPr lang="en-IN"/>
          </a:p>
        </p:txBody>
      </p:sp>
      <p:sp>
        <p:nvSpPr>
          <p:cNvPr id="104917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p>
            <a:endParaRPr lang="en-IN"/>
          </a:p>
        </p:txBody>
      </p:sp>
      <p:sp>
        <p:nvSpPr>
          <p:cNvPr id="104917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p>
            <a:fld id="{55CECCB9-95D9-4623-9C90-308B8B6D4C7A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6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28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Click to edit Master title style</a:t>
            </a:r>
            <a:endParaRPr dirty="0" lang="en-US"/>
          </a:p>
        </p:txBody>
      </p:sp>
      <p:sp>
        <p:nvSpPr>
          <p:cNvPr id="1048729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 lang="en-US"/>
          </a:p>
        </p:txBody>
      </p:sp>
      <p:sp>
        <p:nvSpPr>
          <p:cNvPr id="1048730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039D430E-1CD7-41EF-A540-37344CE7533C}" type="datetimeFigureOut">
              <a:rPr lang="en-IN" smtClean="0"/>
              <a:t>30-11-2019</a:t>
            </a:fld>
            <a:endParaRPr lang="en-IN"/>
          </a:p>
        </p:txBody>
      </p:sp>
      <p:sp>
        <p:nvSpPr>
          <p:cNvPr id="1048731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IN"/>
          </a:p>
        </p:txBody>
      </p:sp>
      <p:sp>
        <p:nvSpPr>
          <p:cNvPr id="104873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5CECCB9-95D9-4623-9C90-308B8B6D4C7A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type="secHead">
  <p:cSld name="Section Header">
    <p:spTree>
      <p:nvGrpSpPr>
        <p:cNvPr id="29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14" name="Picture 7" descr="C1-HD-BTM.png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0" y="4375150"/>
            <a:ext cx="12192000" cy="2482850"/>
          </a:xfrm>
          <a:prstGeom prst="rect"/>
        </p:spPr>
      </p:pic>
      <p:sp>
        <p:nvSpPr>
          <p:cNvPr id="1049246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dirty="0" lang="en-US"/>
          </a:p>
        </p:txBody>
      </p:sp>
      <p:sp>
        <p:nvSpPr>
          <p:cNvPr id="1049247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algn="r" indent="0" marL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indent="0" marL="45720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indent="0" marL="91440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indent="0" marL="13716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indent="0" marL="18288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indent="0" marL="22860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indent="0" marL="27432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indent="0" marL="32004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indent="0" marL="36576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248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/>
          </a:lstStyle>
          <a:p>
            <a:fld id="{039D430E-1CD7-41EF-A540-37344CE7533C}" type="datetimeFigureOut">
              <a:rPr lang="en-IN" smtClean="0"/>
              <a:t>30-11-2019</a:t>
            </a:fld>
            <a:endParaRPr lang="en-IN"/>
          </a:p>
        </p:txBody>
      </p:sp>
      <p:sp>
        <p:nvSpPr>
          <p:cNvPr id="104924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p>
            <a:endParaRPr lang="en-IN"/>
          </a:p>
        </p:txBody>
      </p:sp>
      <p:sp>
        <p:nvSpPr>
          <p:cNvPr id="104925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p>
            <a:fld id="{55CECCB9-95D9-4623-9C90-308B8B6D4C7A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woObj">
  <p:cSld name="Two Content">
    <p:spTree>
      <p:nvGrpSpPr>
        <p:cNvPr id="28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231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Click to edit Master title style</a:t>
            </a:r>
            <a:endParaRPr dirty="0" lang="en-US"/>
          </a:p>
        </p:txBody>
      </p:sp>
      <p:sp>
        <p:nvSpPr>
          <p:cNvPr id="1049232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 lang="en-US"/>
          </a:p>
        </p:txBody>
      </p:sp>
      <p:sp>
        <p:nvSpPr>
          <p:cNvPr id="1049233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 lang="en-US"/>
          </a:p>
        </p:txBody>
      </p:sp>
      <p:sp>
        <p:nvSpPr>
          <p:cNvPr id="1049234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039D430E-1CD7-41EF-A540-37344CE7533C}" type="datetimeFigureOut">
              <a:rPr lang="en-IN" smtClean="0"/>
              <a:t>30-11-2019</a:t>
            </a:fld>
            <a:endParaRPr lang="en-IN"/>
          </a:p>
        </p:txBody>
      </p:sp>
      <p:sp>
        <p:nvSpPr>
          <p:cNvPr id="104923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IN"/>
          </a:p>
        </p:txBody>
      </p:sp>
      <p:sp>
        <p:nvSpPr>
          <p:cNvPr id="104923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5CECCB9-95D9-4623-9C90-308B8B6D4C7A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woTxTwoObj">
  <p:cSld name="Comparison">
    <p:spTree>
      <p:nvGrpSpPr>
        <p:cNvPr id="28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88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p>
            <a:r>
              <a:rPr lang="en-US"/>
              <a:t>Click to edit Master title style</a:t>
            </a:r>
            <a:endParaRPr dirty="0" lang="en-US"/>
          </a:p>
        </p:txBody>
      </p:sp>
      <p:sp>
        <p:nvSpPr>
          <p:cNvPr id="1049189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indent="0" marL="0">
              <a:buNone/>
              <a:defRPr b="0" sz="2800">
                <a:solidFill>
                  <a:schemeClr val="tx1"/>
                </a:solidFill>
              </a:defRPr>
            </a:lvl1pPr>
            <a:lvl2pPr indent="0" marL="457200">
              <a:buNone/>
              <a:defRPr b="1" sz="2000"/>
            </a:lvl2pPr>
            <a:lvl3pPr indent="0" marL="914400">
              <a:buNone/>
              <a:defRPr b="1" sz="1800"/>
            </a:lvl3pPr>
            <a:lvl4pPr indent="0" marL="1371600">
              <a:buNone/>
              <a:defRPr b="1" sz="1600"/>
            </a:lvl4pPr>
            <a:lvl5pPr indent="0" marL="1828800">
              <a:buNone/>
              <a:defRPr b="1" sz="1600"/>
            </a:lvl5pPr>
            <a:lvl6pPr indent="0" marL="2286000">
              <a:buNone/>
              <a:defRPr b="1" sz="1600"/>
            </a:lvl6pPr>
            <a:lvl7pPr indent="0" marL="2743200">
              <a:buNone/>
              <a:defRPr b="1" sz="1600"/>
            </a:lvl7pPr>
            <a:lvl8pPr indent="0" marL="3200400">
              <a:buNone/>
              <a:defRPr b="1" sz="1600"/>
            </a:lvl8pPr>
            <a:lvl9pPr indent="0" marL="3657600">
              <a:buNone/>
              <a:defRPr b="1"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190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 lang="en-US"/>
          </a:p>
        </p:txBody>
      </p:sp>
      <p:sp>
        <p:nvSpPr>
          <p:cNvPr id="1049191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indent="0" marL="0">
              <a:buNone/>
              <a:defRPr b="0" sz="2800">
                <a:solidFill>
                  <a:schemeClr val="tx1"/>
                </a:solidFill>
              </a:defRPr>
            </a:lvl1pPr>
            <a:lvl2pPr indent="0" marL="457200">
              <a:buNone/>
              <a:defRPr b="1" sz="2000"/>
            </a:lvl2pPr>
            <a:lvl3pPr indent="0" marL="914400">
              <a:buNone/>
              <a:defRPr b="1" sz="1800"/>
            </a:lvl3pPr>
            <a:lvl4pPr indent="0" marL="1371600">
              <a:buNone/>
              <a:defRPr b="1" sz="1600"/>
            </a:lvl4pPr>
            <a:lvl5pPr indent="0" marL="1828800">
              <a:buNone/>
              <a:defRPr b="1" sz="1600"/>
            </a:lvl5pPr>
            <a:lvl6pPr indent="0" marL="2286000">
              <a:buNone/>
              <a:defRPr b="1" sz="1600"/>
            </a:lvl6pPr>
            <a:lvl7pPr indent="0" marL="2743200">
              <a:buNone/>
              <a:defRPr b="1" sz="1600"/>
            </a:lvl7pPr>
            <a:lvl8pPr indent="0" marL="3200400">
              <a:buNone/>
              <a:defRPr b="1" sz="1600"/>
            </a:lvl8pPr>
            <a:lvl9pPr indent="0" marL="3657600">
              <a:buNone/>
              <a:defRPr b="1"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192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 lang="en-US"/>
          </a:p>
        </p:txBody>
      </p:sp>
      <p:sp>
        <p:nvSpPr>
          <p:cNvPr id="1049193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039D430E-1CD7-41EF-A540-37344CE7533C}" type="datetimeFigureOut">
              <a:rPr lang="en-IN" smtClean="0"/>
              <a:t>30-11-2019</a:t>
            </a:fld>
            <a:endParaRPr lang="en-IN"/>
          </a:p>
        </p:txBody>
      </p:sp>
      <p:sp>
        <p:nvSpPr>
          <p:cNvPr id="1049194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IN"/>
          </a:p>
        </p:txBody>
      </p:sp>
      <p:sp>
        <p:nvSpPr>
          <p:cNvPr id="1049195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5CECCB9-95D9-4623-9C90-308B8B6D4C7A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woObj">
  <p:cSld name="Two Content">
    <p:spTree>
      <p:nvGrpSpPr>
        <p:cNvPr id="14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8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Click to edit Master title style</a:t>
            </a:r>
            <a:endParaRPr dirty="0" lang="en-US"/>
          </a:p>
        </p:txBody>
      </p:sp>
      <p:sp>
        <p:nvSpPr>
          <p:cNvPr id="1048689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 lang="en-US"/>
          </a:p>
        </p:txBody>
      </p:sp>
      <p:sp>
        <p:nvSpPr>
          <p:cNvPr id="1048690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 lang="en-US"/>
          </a:p>
        </p:txBody>
      </p:sp>
      <p:sp>
        <p:nvSpPr>
          <p:cNvPr id="1048691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039D430E-1CD7-41EF-A540-37344CE7533C}" type="datetimeFigureOut">
              <a:rPr lang="en-IN" smtClean="0"/>
              <a:t>30-11-2019</a:t>
            </a:fld>
            <a:endParaRPr lang="en-IN"/>
          </a:p>
        </p:txBody>
      </p:sp>
      <p:sp>
        <p:nvSpPr>
          <p:cNvPr id="1048692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IN"/>
          </a:p>
        </p:txBody>
      </p:sp>
      <p:sp>
        <p:nvSpPr>
          <p:cNvPr id="1048693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5CECCB9-95D9-4623-9C90-308B8B6D4C7A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itleOnly">
  <p:cSld name="Title Only">
    <p:spTree>
      <p:nvGrpSpPr>
        <p:cNvPr id="28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237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Click to edit Master title style</a:t>
            </a:r>
            <a:endParaRPr dirty="0" lang="en-US"/>
          </a:p>
        </p:txBody>
      </p:sp>
      <p:sp>
        <p:nvSpPr>
          <p:cNvPr id="1049238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039D430E-1CD7-41EF-A540-37344CE7533C}" type="datetimeFigureOut">
              <a:rPr lang="en-IN" smtClean="0"/>
              <a:t>30-11-2019</a:t>
            </a:fld>
            <a:endParaRPr lang="en-IN"/>
          </a:p>
        </p:txBody>
      </p:sp>
      <p:sp>
        <p:nvSpPr>
          <p:cNvPr id="1049239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IN"/>
          </a:p>
        </p:txBody>
      </p:sp>
      <p:sp>
        <p:nvSpPr>
          <p:cNvPr id="1049240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5CECCB9-95D9-4623-9C90-308B8B6D4C7A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blank">
  <p:cSld name="Blank">
    <p:spTree>
      <p:nvGrpSpPr>
        <p:cNvPr id="28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96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039D430E-1CD7-41EF-A540-37344CE7533C}" type="datetimeFigureOut">
              <a:rPr lang="en-IN" smtClean="0"/>
              <a:t>30-11-2019</a:t>
            </a:fld>
            <a:endParaRPr lang="en-IN"/>
          </a:p>
        </p:txBody>
      </p:sp>
      <p:sp>
        <p:nvSpPr>
          <p:cNvPr id="1049197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IN"/>
          </a:p>
        </p:txBody>
      </p:sp>
      <p:sp>
        <p:nvSpPr>
          <p:cNvPr id="1049198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5CECCB9-95D9-4623-9C90-308B8B6D4C7A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Tx">
  <p:cSld name="Content with Caption">
    <p:spTree>
      <p:nvGrpSpPr>
        <p:cNvPr id="28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207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dirty="0" lang="en-US"/>
          </a:p>
        </p:txBody>
      </p:sp>
      <p:sp>
        <p:nvSpPr>
          <p:cNvPr id="1049208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 lang="en-US"/>
          </a:p>
        </p:txBody>
      </p:sp>
      <p:sp>
        <p:nvSpPr>
          <p:cNvPr id="1049209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indent="0" marL="0">
              <a:buNone/>
              <a:defRPr sz="1600"/>
            </a:lvl1pPr>
            <a:lvl2pPr indent="0" marL="457200">
              <a:buNone/>
              <a:defRPr sz="1400"/>
            </a:lvl2pPr>
            <a:lvl3pPr indent="0" marL="914400">
              <a:buNone/>
              <a:defRPr sz="1200"/>
            </a:lvl3pPr>
            <a:lvl4pPr indent="0" marL="1371600">
              <a:buNone/>
              <a:defRPr sz="1000"/>
            </a:lvl4pPr>
            <a:lvl5pPr indent="0" marL="1828800">
              <a:buNone/>
              <a:defRPr sz="1000"/>
            </a:lvl5pPr>
            <a:lvl6pPr indent="0" marL="2286000">
              <a:buNone/>
              <a:defRPr sz="1000"/>
            </a:lvl6pPr>
            <a:lvl7pPr indent="0" marL="2743200">
              <a:buNone/>
              <a:defRPr sz="1000"/>
            </a:lvl7pPr>
            <a:lvl8pPr indent="0" marL="3200400">
              <a:buNone/>
              <a:defRPr sz="1000"/>
            </a:lvl8pPr>
            <a:lvl9pPr indent="0" marL="365760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210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039D430E-1CD7-41EF-A540-37344CE7533C}" type="datetimeFigureOut">
              <a:rPr lang="en-IN" smtClean="0"/>
              <a:t>30-11-2019</a:t>
            </a:fld>
            <a:endParaRPr lang="en-IN"/>
          </a:p>
        </p:txBody>
      </p:sp>
      <p:sp>
        <p:nvSpPr>
          <p:cNvPr id="1049211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IN"/>
          </a:p>
        </p:txBody>
      </p:sp>
      <p:sp>
        <p:nvSpPr>
          <p:cNvPr id="1049212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5CECCB9-95D9-4623-9C90-308B8B6D4C7A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picTx">
  <p:cSld name="Picture with Caption">
    <p:spTree>
      <p:nvGrpSpPr>
        <p:cNvPr id="29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251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dirty="0" lang="en-US"/>
          </a:p>
        </p:txBody>
      </p:sp>
      <p:sp>
        <p:nvSpPr>
          <p:cNvPr id="1049252" name="Picture Placeholder 2"/>
          <p:cNvSpPr>
            <a:spLocks noChangeAspect="1" noGrp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indent="0" marL="0">
              <a:buNone/>
              <a:defRPr sz="3200"/>
            </a:lvl1pPr>
            <a:lvl2pPr indent="0" marL="457200">
              <a:buNone/>
              <a:defRPr sz="2800"/>
            </a:lvl2pPr>
            <a:lvl3pPr indent="0" marL="914400">
              <a:buNone/>
              <a:defRPr sz="2400"/>
            </a:lvl3pPr>
            <a:lvl4pPr indent="0" marL="1371600">
              <a:buNone/>
              <a:defRPr sz="2000"/>
            </a:lvl4pPr>
            <a:lvl5pPr indent="0" marL="1828800">
              <a:buNone/>
              <a:defRPr sz="2000"/>
            </a:lvl5pPr>
            <a:lvl6pPr indent="0" marL="2286000">
              <a:buNone/>
              <a:defRPr sz="2000"/>
            </a:lvl6pPr>
            <a:lvl7pPr indent="0" marL="2743200">
              <a:buNone/>
              <a:defRPr sz="2000"/>
            </a:lvl7pPr>
            <a:lvl8pPr indent="0" marL="3200400">
              <a:buNone/>
              <a:defRPr sz="2000"/>
            </a:lvl8pPr>
            <a:lvl9pPr indent="0" marL="365760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dirty="0" lang="en-US"/>
          </a:p>
        </p:txBody>
      </p:sp>
      <p:sp>
        <p:nvSpPr>
          <p:cNvPr id="1049253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indent="0" marL="0">
              <a:buNone/>
              <a:defRPr sz="1600"/>
            </a:lvl1pPr>
            <a:lvl2pPr indent="0" marL="457200">
              <a:buNone/>
              <a:defRPr sz="1400"/>
            </a:lvl2pPr>
            <a:lvl3pPr indent="0" marL="914400">
              <a:buNone/>
              <a:defRPr sz="1200"/>
            </a:lvl3pPr>
            <a:lvl4pPr indent="0" marL="1371600">
              <a:buNone/>
              <a:defRPr sz="1000"/>
            </a:lvl4pPr>
            <a:lvl5pPr indent="0" marL="1828800">
              <a:buNone/>
              <a:defRPr sz="1000"/>
            </a:lvl5pPr>
            <a:lvl6pPr indent="0" marL="2286000">
              <a:buNone/>
              <a:defRPr sz="1000"/>
            </a:lvl6pPr>
            <a:lvl7pPr indent="0" marL="2743200">
              <a:buNone/>
              <a:defRPr sz="1000"/>
            </a:lvl7pPr>
            <a:lvl8pPr indent="0" marL="3200400">
              <a:buNone/>
              <a:defRPr sz="1000"/>
            </a:lvl8pPr>
            <a:lvl9pPr indent="0" marL="365760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254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039D430E-1CD7-41EF-A540-37344CE7533C}" type="datetimeFigureOut">
              <a:rPr lang="en-IN" smtClean="0"/>
              <a:t>30-11-2019</a:t>
            </a:fld>
            <a:endParaRPr lang="en-IN"/>
          </a:p>
        </p:txBody>
      </p:sp>
      <p:sp>
        <p:nvSpPr>
          <p:cNvPr id="104925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IN"/>
          </a:p>
        </p:txBody>
      </p:sp>
      <p:sp>
        <p:nvSpPr>
          <p:cNvPr id="104925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5CECCB9-95D9-4623-9C90-308B8B6D4C7A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28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77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dirty="0" lang="en-US"/>
          </a:p>
        </p:txBody>
      </p:sp>
      <p:sp>
        <p:nvSpPr>
          <p:cNvPr id="1049178" name="Picture Placeholder 2"/>
          <p:cNvSpPr>
            <a:spLocks noChangeAspect="1" noGrp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indent="0" marL="0">
              <a:buNone/>
              <a:defRPr sz="3200"/>
            </a:lvl1pPr>
            <a:lvl2pPr indent="0" marL="457200">
              <a:buNone/>
              <a:defRPr sz="2800"/>
            </a:lvl2pPr>
            <a:lvl3pPr indent="0" marL="914400">
              <a:buNone/>
              <a:defRPr sz="2400"/>
            </a:lvl3pPr>
            <a:lvl4pPr indent="0" marL="1371600">
              <a:buNone/>
              <a:defRPr sz="2000"/>
            </a:lvl4pPr>
            <a:lvl5pPr indent="0" marL="1828800">
              <a:buNone/>
              <a:defRPr sz="2000"/>
            </a:lvl5pPr>
            <a:lvl6pPr indent="0" marL="2286000">
              <a:buNone/>
              <a:defRPr sz="2000"/>
            </a:lvl6pPr>
            <a:lvl7pPr indent="0" marL="2743200">
              <a:buNone/>
              <a:defRPr sz="2000"/>
            </a:lvl7pPr>
            <a:lvl8pPr indent="0" marL="3200400">
              <a:buNone/>
              <a:defRPr sz="2000"/>
            </a:lvl8pPr>
            <a:lvl9pPr indent="0" marL="365760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dirty="0" lang="en-US"/>
          </a:p>
        </p:txBody>
      </p:sp>
      <p:sp>
        <p:nvSpPr>
          <p:cNvPr id="1049179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algn="l" indent="0" marL="0">
              <a:buNone/>
              <a:defRPr sz="1600"/>
            </a:lvl1pPr>
            <a:lvl2pPr indent="0" marL="457200">
              <a:buNone/>
              <a:defRPr sz="1400"/>
            </a:lvl2pPr>
            <a:lvl3pPr indent="0" marL="914400">
              <a:buNone/>
              <a:defRPr sz="1200"/>
            </a:lvl3pPr>
            <a:lvl4pPr indent="0" marL="1371600">
              <a:buNone/>
              <a:defRPr sz="1000"/>
            </a:lvl4pPr>
            <a:lvl5pPr indent="0" marL="1828800">
              <a:buNone/>
              <a:defRPr sz="1000"/>
            </a:lvl5pPr>
            <a:lvl6pPr indent="0" marL="2286000">
              <a:buNone/>
              <a:defRPr sz="1000"/>
            </a:lvl6pPr>
            <a:lvl7pPr indent="0" marL="2743200">
              <a:buNone/>
              <a:defRPr sz="1000"/>
            </a:lvl7pPr>
            <a:lvl8pPr indent="0" marL="3200400">
              <a:buNone/>
              <a:defRPr sz="1000"/>
            </a:lvl8pPr>
            <a:lvl9pPr indent="0" marL="365760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180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039D430E-1CD7-41EF-A540-37344CE7533C}" type="datetimeFigureOut">
              <a:rPr lang="en-IN" smtClean="0"/>
              <a:t>30-11-2019</a:t>
            </a:fld>
            <a:endParaRPr lang="en-IN"/>
          </a:p>
        </p:txBody>
      </p:sp>
      <p:sp>
        <p:nvSpPr>
          <p:cNvPr id="1049181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IN"/>
          </a:p>
        </p:txBody>
      </p:sp>
      <p:sp>
        <p:nvSpPr>
          <p:cNvPr id="1049182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5CECCB9-95D9-4623-9C90-308B8B6D4C7A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Title and Caption">
    <p:spTree>
      <p:nvGrpSpPr>
        <p:cNvPr id="29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15" name="Picture 8" descr="C1-HD-BTM.png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0" y="4375150"/>
            <a:ext cx="12192000" cy="2482850"/>
          </a:xfrm>
          <a:prstGeom prst="rect"/>
        </p:spPr>
      </p:pic>
      <p:sp>
        <p:nvSpPr>
          <p:cNvPr id="1049257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dirty="0" lang="en-US"/>
          </a:p>
        </p:txBody>
      </p:sp>
      <p:sp>
        <p:nvSpPr>
          <p:cNvPr id="1049258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indent="0" marL="0">
              <a:buNone/>
              <a:defRPr sz="1600"/>
            </a:lvl1pPr>
            <a:lvl2pPr indent="0" marL="457200">
              <a:buNone/>
              <a:defRPr sz="1400"/>
            </a:lvl2pPr>
            <a:lvl3pPr indent="0" marL="914400">
              <a:buNone/>
              <a:defRPr sz="1200"/>
            </a:lvl3pPr>
            <a:lvl4pPr indent="0" marL="1371600">
              <a:buNone/>
              <a:defRPr sz="1000"/>
            </a:lvl4pPr>
            <a:lvl5pPr indent="0" marL="1828800">
              <a:buNone/>
              <a:defRPr sz="1000"/>
            </a:lvl5pPr>
            <a:lvl6pPr indent="0" marL="2286000">
              <a:buNone/>
              <a:defRPr sz="1000"/>
            </a:lvl6pPr>
            <a:lvl7pPr indent="0" marL="2743200">
              <a:buNone/>
              <a:defRPr sz="1000"/>
            </a:lvl7pPr>
            <a:lvl8pPr indent="0" marL="3200400">
              <a:buNone/>
              <a:defRPr sz="1000"/>
            </a:lvl8pPr>
            <a:lvl9pPr indent="0" marL="365760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259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/>
          </a:lstStyle>
          <a:p>
            <a:fld id="{039D430E-1CD7-41EF-A540-37344CE7533C}" type="datetimeFigureOut">
              <a:rPr lang="en-IN" smtClean="0"/>
              <a:t>30-11-2019</a:t>
            </a:fld>
            <a:endParaRPr lang="en-IN"/>
          </a:p>
        </p:txBody>
      </p:sp>
      <p:sp>
        <p:nvSpPr>
          <p:cNvPr id="1049260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p>
            <a:endParaRPr lang="en-IN"/>
          </a:p>
        </p:txBody>
      </p:sp>
      <p:sp>
        <p:nvSpPr>
          <p:cNvPr id="1049261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p>
            <a:fld id="{55CECCB9-95D9-4623-9C90-308B8B6D4C7A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Quote with Caption">
    <p:spTree>
      <p:nvGrpSpPr>
        <p:cNvPr id="28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11" name="Picture 10" descr="C1-HD-BTM.png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0" y="4375150"/>
            <a:ext cx="12192000" cy="2482850"/>
          </a:xfrm>
          <a:prstGeom prst="rect"/>
        </p:spPr>
      </p:pic>
      <p:sp>
        <p:nvSpPr>
          <p:cNvPr id="1049199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dirty="0" lang="en-US"/>
          </a:p>
        </p:txBody>
      </p:sp>
      <p:sp>
        <p:nvSpPr>
          <p:cNvPr id="1049200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indent="0" marL="0">
              <a:buNone/>
              <a:defRPr sz="1400"/>
            </a:lvl1pPr>
            <a:lvl2pPr indent="0" marL="457200">
              <a:buNone/>
              <a:defRPr sz="1400"/>
            </a:lvl2pPr>
            <a:lvl3pPr indent="0" marL="914400">
              <a:buNone/>
              <a:defRPr sz="1200"/>
            </a:lvl3pPr>
            <a:lvl4pPr indent="0" marL="1371600">
              <a:buNone/>
              <a:defRPr sz="1000"/>
            </a:lvl4pPr>
            <a:lvl5pPr indent="0" marL="1828800">
              <a:buNone/>
              <a:defRPr sz="1000"/>
            </a:lvl5pPr>
            <a:lvl6pPr indent="0" marL="2286000">
              <a:buNone/>
              <a:defRPr sz="1000"/>
            </a:lvl6pPr>
            <a:lvl7pPr indent="0" marL="2743200">
              <a:buNone/>
              <a:defRPr sz="1000"/>
            </a:lvl7pPr>
            <a:lvl8pPr indent="0" marL="3200400">
              <a:buNone/>
              <a:defRPr sz="1000"/>
            </a:lvl8pPr>
            <a:lvl9pPr indent="0" marL="365760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201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indent="0" marL="0">
              <a:buNone/>
              <a:defRPr sz="1600"/>
            </a:lvl1pPr>
            <a:lvl2pPr indent="0" marL="457200">
              <a:buNone/>
              <a:defRPr sz="1400"/>
            </a:lvl2pPr>
            <a:lvl3pPr indent="0" marL="914400">
              <a:buNone/>
              <a:defRPr sz="1200"/>
            </a:lvl3pPr>
            <a:lvl4pPr indent="0" marL="1371600">
              <a:buNone/>
              <a:defRPr sz="1000"/>
            </a:lvl4pPr>
            <a:lvl5pPr indent="0" marL="1828800">
              <a:buNone/>
              <a:defRPr sz="1000"/>
            </a:lvl5pPr>
            <a:lvl6pPr indent="0" marL="2286000">
              <a:buNone/>
              <a:defRPr sz="1000"/>
            </a:lvl6pPr>
            <a:lvl7pPr indent="0" marL="2743200">
              <a:buNone/>
              <a:defRPr sz="1000"/>
            </a:lvl7pPr>
            <a:lvl8pPr indent="0" marL="3200400">
              <a:buNone/>
              <a:defRPr sz="1000"/>
            </a:lvl8pPr>
            <a:lvl9pPr indent="0" marL="365760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202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/>
          </a:lstStyle>
          <a:p>
            <a:fld id="{039D430E-1CD7-41EF-A540-37344CE7533C}" type="datetimeFigureOut">
              <a:rPr lang="en-IN" smtClean="0"/>
              <a:t>30-11-2019</a:t>
            </a:fld>
            <a:endParaRPr lang="en-IN"/>
          </a:p>
        </p:txBody>
      </p:sp>
      <p:sp>
        <p:nvSpPr>
          <p:cNvPr id="1049203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p>
            <a:endParaRPr lang="en-IN"/>
          </a:p>
        </p:txBody>
      </p:sp>
      <p:sp>
        <p:nvSpPr>
          <p:cNvPr id="1049204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p>
            <a:fld id="{55CECCB9-95D9-4623-9C90-308B8B6D4C7A}" type="slidenum">
              <a:rPr lang="en-IN" smtClean="0"/>
              <a:t>‹#›</a:t>
            </a:fld>
            <a:endParaRPr lang="en-IN"/>
          </a:p>
        </p:txBody>
      </p:sp>
      <p:sp>
        <p:nvSpPr>
          <p:cNvPr id="1049205" name="TextBox 8"/>
          <p:cNvSpPr txBox="1"/>
          <p:nvPr/>
        </p:nvSpPr>
        <p:spPr>
          <a:xfrm>
            <a:off x="476250" y="933450"/>
            <a:ext cx="609600" cy="584776"/>
          </a:xfrm>
          <a:prstGeom prst="rect"/>
        </p:spPr>
        <p:txBody>
          <a:bodyPr anchor="ctr" bIns="45720" lIns="91440" rIns="91440" rtlCol="0" tIns="45720" vert="horz">
            <a:noAutofit/>
          </a:bodyPr>
          <a:lstStyle>
            <a:lvl1pPr>
              <a:spcBef>
                <a:spcPct val="0"/>
              </a:spcBef>
              <a:buNone/>
              <a:defRPr b="0" cap="all" sz="3200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algn="tl" blurRad="28575" dir="14040000" dist="38100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dirty="0" sz="8000" lang="en-US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49206" name="TextBox 9"/>
          <p:cNvSpPr txBox="1"/>
          <p:nvPr/>
        </p:nvSpPr>
        <p:spPr>
          <a:xfrm>
            <a:off x="10984230" y="2701290"/>
            <a:ext cx="609600" cy="584776"/>
          </a:xfrm>
          <a:prstGeom prst="rect"/>
        </p:spPr>
        <p:txBody>
          <a:bodyPr anchor="ctr" bIns="45720" lIns="91440" rIns="91440" rtlCol="0" tIns="45720" vert="horz">
            <a:noAutofit/>
          </a:bodyPr>
          <a:lstStyle>
            <a:lvl1pPr>
              <a:spcBef>
                <a:spcPct val="0"/>
              </a:spcBef>
              <a:buNone/>
              <a:defRPr b="0" cap="all" sz="3200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algn="tl" blurRad="28575" dir="14040000" dist="38100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algn="r" lvl="0"/>
            <a:r>
              <a:rPr dirty="0" sz="8000" lang="en-US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Name Card">
    <p:spTree>
      <p:nvGrpSpPr>
        <p:cNvPr id="29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13" name="Picture 7" descr="C1-HD-BTM.png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0" y="4375150"/>
            <a:ext cx="12192000" cy="2482850"/>
          </a:xfrm>
          <a:prstGeom prst="rect"/>
        </p:spPr>
      </p:pic>
      <p:sp>
        <p:nvSpPr>
          <p:cNvPr id="1049241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dirty="0" lang="en-US"/>
          </a:p>
        </p:txBody>
      </p:sp>
      <p:sp>
        <p:nvSpPr>
          <p:cNvPr id="1049242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indent="0" marL="0">
              <a:buNone/>
              <a:defRPr sz="1600"/>
            </a:lvl1pPr>
            <a:lvl2pPr indent="0" marL="457200">
              <a:buNone/>
              <a:defRPr sz="1400"/>
            </a:lvl2pPr>
            <a:lvl3pPr indent="0" marL="914400">
              <a:buNone/>
              <a:defRPr sz="1200"/>
            </a:lvl3pPr>
            <a:lvl4pPr indent="0" marL="1371600">
              <a:buNone/>
              <a:defRPr sz="1000"/>
            </a:lvl4pPr>
            <a:lvl5pPr indent="0" marL="1828800">
              <a:buNone/>
              <a:defRPr sz="1000"/>
            </a:lvl5pPr>
            <a:lvl6pPr indent="0" marL="2286000">
              <a:buNone/>
              <a:defRPr sz="1000"/>
            </a:lvl6pPr>
            <a:lvl7pPr indent="0" marL="2743200">
              <a:buNone/>
              <a:defRPr sz="1000"/>
            </a:lvl7pPr>
            <a:lvl8pPr indent="0" marL="3200400">
              <a:buNone/>
              <a:defRPr sz="1000"/>
            </a:lvl8pPr>
            <a:lvl9pPr indent="0" marL="365760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243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/>
          </a:lstStyle>
          <a:p>
            <a:fld id="{039D430E-1CD7-41EF-A540-37344CE7533C}" type="datetimeFigureOut">
              <a:rPr lang="en-IN" smtClean="0"/>
              <a:t>30-11-2019</a:t>
            </a:fld>
            <a:endParaRPr lang="en-IN"/>
          </a:p>
        </p:txBody>
      </p:sp>
      <p:sp>
        <p:nvSpPr>
          <p:cNvPr id="1049244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p>
            <a:endParaRPr lang="en-IN"/>
          </a:p>
        </p:txBody>
      </p:sp>
      <p:sp>
        <p:nvSpPr>
          <p:cNvPr id="1049245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p>
            <a:fld id="{55CECCB9-95D9-4623-9C90-308B8B6D4C7A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27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62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p>
            <a:r>
              <a:rPr lang="en-US"/>
              <a:t>Click to edit Master title style</a:t>
            </a:r>
            <a:endParaRPr dirty="0" lang="en-US"/>
          </a:p>
        </p:txBody>
      </p:sp>
      <p:sp>
        <p:nvSpPr>
          <p:cNvPr id="104916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indent="0" marL="0">
              <a:buNone/>
              <a:defRPr b="0" sz="2400">
                <a:solidFill>
                  <a:schemeClr val="tx1"/>
                </a:solidFill>
              </a:defRPr>
            </a:lvl1pPr>
            <a:lvl2pPr indent="0" marL="457200">
              <a:buNone/>
              <a:defRPr b="1" sz="2000"/>
            </a:lvl2pPr>
            <a:lvl3pPr indent="0" marL="914400">
              <a:buNone/>
              <a:defRPr b="1" sz="1800"/>
            </a:lvl3pPr>
            <a:lvl4pPr indent="0" marL="1371600">
              <a:buNone/>
              <a:defRPr b="1" sz="1600"/>
            </a:lvl4pPr>
            <a:lvl5pPr indent="0" marL="1828800">
              <a:buNone/>
              <a:defRPr b="1" sz="1600"/>
            </a:lvl5pPr>
            <a:lvl6pPr indent="0" marL="2286000">
              <a:buNone/>
              <a:defRPr b="1" sz="1600"/>
            </a:lvl6pPr>
            <a:lvl7pPr indent="0" marL="2743200">
              <a:buNone/>
              <a:defRPr b="1" sz="1600"/>
            </a:lvl7pPr>
            <a:lvl8pPr indent="0" marL="3200400">
              <a:buNone/>
              <a:defRPr b="1" sz="1600"/>
            </a:lvl8pPr>
            <a:lvl9pPr indent="0" marL="3657600">
              <a:buNone/>
              <a:defRPr b="1"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164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indent="0" marL="0">
              <a:buNone/>
              <a:defRPr sz="1400"/>
            </a:lvl1pPr>
            <a:lvl2pPr indent="0" marL="457200">
              <a:buNone/>
              <a:defRPr sz="1200"/>
            </a:lvl2pPr>
            <a:lvl3pPr indent="0" marL="914400">
              <a:buNone/>
              <a:defRPr sz="1000"/>
            </a:lvl3pPr>
            <a:lvl4pPr indent="0" marL="1371600">
              <a:buNone/>
              <a:defRPr sz="900"/>
            </a:lvl4pPr>
            <a:lvl5pPr indent="0" marL="1828800">
              <a:buNone/>
              <a:defRPr sz="900"/>
            </a:lvl5pPr>
            <a:lvl6pPr indent="0" marL="2286000">
              <a:buNone/>
              <a:defRPr sz="900"/>
            </a:lvl6pPr>
            <a:lvl7pPr indent="0" marL="2743200">
              <a:buNone/>
              <a:defRPr sz="900"/>
            </a:lvl7pPr>
            <a:lvl8pPr indent="0" marL="3200400">
              <a:buNone/>
              <a:defRPr sz="900"/>
            </a:lvl8pPr>
            <a:lvl9pPr indent="0" marL="365760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16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indent="0" marL="0">
              <a:buNone/>
              <a:defRPr b="0" sz="2400">
                <a:solidFill>
                  <a:schemeClr val="tx1"/>
                </a:solidFill>
              </a:defRPr>
            </a:lvl1pPr>
            <a:lvl2pPr indent="0" marL="457200">
              <a:buNone/>
              <a:defRPr b="1" sz="2000"/>
            </a:lvl2pPr>
            <a:lvl3pPr indent="0" marL="914400">
              <a:buNone/>
              <a:defRPr b="1" sz="1800"/>
            </a:lvl3pPr>
            <a:lvl4pPr indent="0" marL="1371600">
              <a:buNone/>
              <a:defRPr b="1" sz="1600"/>
            </a:lvl4pPr>
            <a:lvl5pPr indent="0" marL="1828800">
              <a:buNone/>
              <a:defRPr b="1" sz="1600"/>
            </a:lvl5pPr>
            <a:lvl6pPr indent="0" marL="2286000">
              <a:buNone/>
              <a:defRPr b="1" sz="1600"/>
            </a:lvl6pPr>
            <a:lvl7pPr indent="0" marL="2743200">
              <a:buNone/>
              <a:defRPr b="1" sz="1600"/>
            </a:lvl7pPr>
            <a:lvl8pPr indent="0" marL="3200400">
              <a:buNone/>
              <a:defRPr b="1" sz="1600"/>
            </a:lvl8pPr>
            <a:lvl9pPr indent="0" marL="3657600">
              <a:buNone/>
              <a:defRPr b="1"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166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indent="0" marL="0">
              <a:buNone/>
              <a:defRPr sz="1400"/>
            </a:lvl1pPr>
            <a:lvl2pPr indent="0" marL="457200">
              <a:buNone/>
              <a:defRPr sz="1200"/>
            </a:lvl2pPr>
            <a:lvl3pPr indent="0" marL="914400">
              <a:buNone/>
              <a:defRPr sz="1000"/>
            </a:lvl3pPr>
            <a:lvl4pPr indent="0" marL="1371600">
              <a:buNone/>
              <a:defRPr sz="900"/>
            </a:lvl4pPr>
            <a:lvl5pPr indent="0" marL="1828800">
              <a:buNone/>
              <a:defRPr sz="900"/>
            </a:lvl5pPr>
            <a:lvl6pPr indent="0" marL="2286000">
              <a:buNone/>
              <a:defRPr sz="900"/>
            </a:lvl6pPr>
            <a:lvl7pPr indent="0" marL="2743200">
              <a:buNone/>
              <a:defRPr sz="900"/>
            </a:lvl7pPr>
            <a:lvl8pPr indent="0" marL="3200400">
              <a:buNone/>
              <a:defRPr sz="900"/>
            </a:lvl8pPr>
            <a:lvl9pPr indent="0" marL="365760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167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indent="0" marL="0">
              <a:buNone/>
              <a:defRPr b="0" sz="2400">
                <a:solidFill>
                  <a:schemeClr val="tx1"/>
                </a:solidFill>
              </a:defRPr>
            </a:lvl1pPr>
            <a:lvl2pPr indent="0" marL="457200">
              <a:buNone/>
              <a:defRPr b="1" sz="2000"/>
            </a:lvl2pPr>
            <a:lvl3pPr indent="0" marL="914400">
              <a:buNone/>
              <a:defRPr b="1" sz="1800"/>
            </a:lvl3pPr>
            <a:lvl4pPr indent="0" marL="1371600">
              <a:buNone/>
              <a:defRPr b="1" sz="1600"/>
            </a:lvl4pPr>
            <a:lvl5pPr indent="0" marL="1828800">
              <a:buNone/>
              <a:defRPr b="1" sz="1600"/>
            </a:lvl5pPr>
            <a:lvl6pPr indent="0" marL="2286000">
              <a:buNone/>
              <a:defRPr b="1" sz="1600"/>
            </a:lvl6pPr>
            <a:lvl7pPr indent="0" marL="2743200">
              <a:buNone/>
              <a:defRPr b="1" sz="1600"/>
            </a:lvl7pPr>
            <a:lvl8pPr indent="0" marL="3200400">
              <a:buNone/>
              <a:defRPr b="1" sz="1600"/>
            </a:lvl8pPr>
            <a:lvl9pPr indent="0" marL="3657600">
              <a:buNone/>
              <a:defRPr b="1"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168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indent="0" marL="0">
              <a:buNone/>
              <a:defRPr sz="1400"/>
            </a:lvl1pPr>
            <a:lvl2pPr indent="0" marL="457200">
              <a:buNone/>
              <a:defRPr sz="1200"/>
            </a:lvl2pPr>
            <a:lvl3pPr indent="0" marL="914400">
              <a:buNone/>
              <a:defRPr sz="1000"/>
            </a:lvl3pPr>
            <a:lvl4pPr indent="0" marL="1371600">
              <a:buNone/>
              <a:defRPr sz="900"/>
            </a:lvl4pPr>
            <a:lvl5pPr indent="0" marL="1828800">
              <a:buNone/>
              <a:defRPr sz="900"/>
            </a:lvl5pPr>
            <a:lvl6pPr indent="0" marL="2286000">
              <a:buNone/>
              <a:defRPr sz="900"/>
            </a:lvl6pPr>
            <a:lvl7pPr indent="0" marL="2743200">
              <a:buNone/>
              <a:defRPr sz="900"/>
            </a:lvl7pPr>
            <a:lvl8pPr indent="0" marL="3200400">
              <a:buNone/>
              <a:defRPr sz="900"/>
            </a:lvl8pPr>
            <a:lvl9pPr indent="0" marL="365760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169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039D430E-1CD7-41EF-A540-37344CE7533C}" type="datetimeFigureOut">
              <a:rPr lang="en-IN" smtClean="0"/>
              <a:t>30-11-2019</a:t>
            </a:fld>
            <a:endParaRPr lang="en-IN"/>
          </a:p>
        </p:txBody>
      </p:sp>
      <p:sp>
        <p:nvSpPr>
          <p:cNvPr id="1049170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IN"/>
          </a:p>
        </p:txBody>
      </p:sp>
      <p:sp>
        <p:nvSpPr>
          <p:cNvPr id="1049171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5CECCB9-95D9-4623-9C90-308B8B6D4C7A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28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218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p>
            <a:r>
              <a:rPr lang="en-US"/>
              <a:t>Click to edit Master title style</a:t>
            </a:r>
            <a:endParaRPr dirty="0" lang="en-US"/>
          </a:p>
        </p:txBody>
      </p:sp>
      <p:sp>
        <p:nvSpPr>
          <p:cNvPr id="10492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indent="0" marL="0">
              <a:buNone/>
              <a:defRPr b="0" sz="2400">
                <a:solidFill>
                  <a:schemeClr val="tx1"/>
                </a:solidFill>
              </a:defRPr>
            </a:lvl1pPr>
            <a:lvl2pPr indent="0" marL="457200">
              <a:buNone/>
              <a:defRPr b="1" sz="2000"/>
            </a:lvl2pPr>
            <a:lvl3pPr indent="0" marL="914400">
              <a:buNone/>
              <a:defRPr b="1" sz="1800"/>
            </a:lvl3pPr>
            <a:lvl4pPr indent="0" marL="1371600">
              <a:buNone/>
              <a:defRPr b="1" sz="1600"/>
            </a:lvl4pPr>
            <a:lvl5pPr indent="0" marL="1828800">
              <a:buNone/>
              <a:defRPr b="1" sz="1600"/>
            </a:lvl5pPr>
            <a:lvl6pPr indent="0" marL="2286000">
              <a:buNone/>
              <a:defRPr b="1" sz="1600"/>
            </a:lvl6pPr>
            <a:lvl7pPr indent="0" marL="2743200">
              <a:buNone/>
              <a:defRPr b="1" sz="1600"/>
            </a:lvl7pPr>
            <a:lvl8pPr indent="0" marL="3200400">
              <a:buNone/>
              <a:defRPr b="1" sz="1600"/>
            </a:lvl8pPr>
            <a:lvl9pPr indent="0" marL="3657600">
              <a:buNone/>
              <a:defRPr b="1"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220" name="Picture Placeholder 2"/>
          <p:cNvSpPr>
            <a:spLocks noChangeAspect="1" noGrp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algn="tl" blurRad="50800" dir="5400000" dist="50800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algn="ctr" indent="0" marL="0">
              <a:buNone/>
              <a:defRPr sz="1600"/>
            </a:lvl1pPr>
            <a:lvl2pPr indent="0" marL="457200">
              <a:buNone/>
              <a:defRPr sz="1600"/>
            </a:lvl2pPr>
            <a:lvl3pPr indent="0" marL="914400">
              <a:buNone/>
              <a:defRPr sz="1600"/>
            </a:lvl3pPr>
            <a:lvl4pPr indent="0" marL="1371600">
              <a:buNone/>
              <a:defRPr sz="1600"/>
            </a:lvl4pPr>
            <a:lvl5pPr indent="0" marL="1828800">
              <a:buNone/>
              <a:defRPr sz="1600"/>
            </a:lvl5pPr>
            <a:lvl6pPr indent="0" marL="2286000">
              <a:buNone/>
              <a:defRPr sz="1600"/>
            </a:lvl6pPr>
            <a:lvl7pPr indent="0" marL="2743200">
              <a:buNone/>
              <a:defRPr sz="1600"/>
            </a:lvl7pPr>
            <a:lvl8pPr indent="0" marL="3200400">
              <a:buNone/>
              <a:defRPr sz="1600"/>
            </a:lvl8pPr>
            <a:lvl9pPr indent="0" marL="365760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dirty="0" lang="en-US"/>
          </a:p>
        </p:txBody>
      </p:sp>
      <p:sp>
        <p:nvSpPr>
          <p:cNvPr id="10492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indent="0" marL="0">
              <a:buNone/>
              <a:defRPr sz="1400"/>
            </a:lvl1pPr>
            <a:lvl2pPr indent="0" marL="457200">
              <a:buNone/>
              <a:defRPr sz="1200"/>
            </a:lvl2pPr>
            <a:lvl3pPr indent="0" marL="914400">
              <a:buNone/>
              <a:defRPr sz="1000"/>
            </a:lvl3pPr>
            <a:lvl4pPr indent="0" marL="1371600">
              <a:buNone/>
              <a:defRPr sz="900"/>
            </a:lvl4pPr>
            <a:lvl5pPr indent="0" marL="1828800">
              <a:buNone/>
              <a:defRPr sz="900"/>
            </a:lvl5pPr>
            <a:lvl6pPr indent="0" marL="2286000">
              <a:buNone/>
              <a:defRPr sz="900"/>
            </a:lvl6pPr>
            <a:lvl7pPr indent="0" marL="2743200">
              <a:buNone/>
              <a:defRPr sz="900"/>
            </a:lvl7pPr>
            <a:lvl8pPr indent="0" marL="3200400">
              <a:buNone/>
              <a:defRPr sz="900"/>
            </a:lvl8pPr>
            <a:lvl9pPr indent="0" marL="365760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2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indent="0" marL="0">
              <a:buNone/>
              <a:defRPr b="0" sz="2400">
                <a:solidFill>
                  <a:schemeClr val="tx1"/>
                </a:solidFill>
              </a:defRPr>
            </a:lvl1pPr>
            <a:lvl2pPr indent="0" marL="457200">
              <a:buNone/>
              <a:defRPr b="1" sz="2000"/>
            </a:lvl2pPr>
            <a:lvl3pPr indent="0" marL="914400">
              <a:buNone/>
              <a:defRPr b="1" sz="1800"/>
            </a:lvl3pPr>
            <a:lvl4pPr indent="0" marL="1371600">
              <a:buNone/>
              <a:defRPr b="1" sz="1600"/>
            </a:lvl4pPr>
            <a:lvl5pPr indent="0" marL="1828800">
              <a:buNone/>
              <a:defRPr b="1" sz="1600"/>
            </a:lvl5pPr>
            <a:lvl6pPr indent="0" marL="2286000">
              <a:buNone/>
              <a:defRPr b="1" sz="1600"/>
            </a:lvl6pPr>
            <a:lvl7pPr indent="0" marL="2743200">
              <a:buNone/>
              <a:defRPr b="1" sz="1600"/>
            </a:lvl7pPr>
            <a:lvl8pPr indent="0" marL="3200400">
              <a:buNone/>
              <a:defRPr b="1" sz="1600"/>
            </a:lvl8pPr>
            <a:lvl9pPr indent="0" marL="3657600">
              <a:buNone/>
              <a:defRPr b="1"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223" name="Picture Placeholder 2"/>
          <p:cNvSpPr>
            <a:spLocks noChangeAspect="1" noGrp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algn="tl" blurRad="50800" dir="5400000" dist="50800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algn="ctr" indent="0" marL="0">
              <a:buNone/>
              <a:defRPr sz="1600"/>
            </a:lvl1pPr>
            <a:lvl2pPr indent="0" marL="457200">
              <a:buNone/>
              <a:defRPr sz="1600"/>
            </a:lvl2pPr>
            <a:lvl3pPr indent="0" marL="914400">
              <a:buNone/>
              <a:defRPr sz="1600"/>
            </a:lvl3pPr>
            <a:lvl4pPr indent="0" marL="1371600">
              <a:buNone/>
              <a:defRPr sz="1600"/>
            </a:lvl4pPr>
            <a:lvl5pPr indent="0" marL="1828800">
              <a:buNone/>
              <a:defRPr sz="1600"/>
            </a:lvl5pPr>
            <a:lvl6pPr indent="0" marL="2286000">
              <a:buNone/>
              <a:defRPr sz="1600"/>
            </a:lvl6pPr>
            <a:lvl7pPr indent="0" marL="2743200">
              <a:buNone/>
              <a:defRPr sz="1600"/>
            </a:lvl7pPr>
            <a:lvl8pPr indent="0" marL="3200400">
              <a:buNone/>
              <a:defRPr sz="1600"/>
            </a:lvl8pPr>
            <a:lvl9pPr indent="0" marL="365760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dirty="0" lang="en-US"/>
          </a:p>
        </p:txBody>
      </p:sp>
      <p:sp>
        <p:nvSpPr>
          <p:cNvPr id="10492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indent="0" marL="0">
              <a:buNone/>
              <a:defRPr sz="1400"/>
            </a:lvl1pPr>
            <a:lvl2pPr indent="0" marL="457200">
              <a:buNone/>
              <a:defRPr sz="1200"/>
            </a:lvl2pPr>
            <a:lvl3pPr indent="0" marL="914400">
              <a:buNone/>
              <a:defRPr sz="1000"/>
            </a:lvl3pPr>
            <a:lvl4pPr indent="0" marL="1371600">
              <a:buNone/>
              <a:defRPr sz="900"/>
            </a:lvl4pPr>
            <a:lvl5pPr indent="0" marL="1828800">
              <a:buNone/>
              <a:defRPr sz="900"/>
            </a:lvl5pPr>
            <a:lvl6pPr indent="0" marL="2286000">
              <a:buNone/>
              <a:defRPr sz="900"/>
            </a:lvl6pPr>
            <a:lvl7pPr indent="0" marL="2743200">
              <a:buNone/>
              <a:defRPr sz="900"/>
            </a:lvl7pPr>
            <a:lvl8pPr indent="0" marL="3200400">
              <a:buNone/>
              <a:defRPr sz="900"/>
            </a:lvl8pPr>
            <a:lvl9pPr indent="0" marL="365760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2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indent="0" marL="0">
              <a:buNone/>
              <a:defRPr b="0" sz="2400">
                <a:solidFill>
                  <a:schemeClr val="tx1"/>
                </a:solidFill>
              </a:defRPr>
            </a:lvl1pPr>
            <a:lvl2pPr indent="0" marL="457200">
              <a:buNone/>
              <a:defRPr b="1" sz="2000"/>
            </a:lvl2pPr>
            <a:lvl3pPr indent="0" marL="914400">
              <a:buNone/>
              <a:defRPr b="1" sz="1800"/>
            </a:lvl3pPr>
            <a:lvl4pPr indent="0" marL="1371600">
              <a:buNone/>
              <a:defRPr b="1" sz="1600"/>
            </a:lvl4pPr>
            <a:lvl5pPr indent="0" marL="1828800">
              <a:buNone/>
              <a:defRPr b="1" sz="1600"/>
            </a:lvl5pPr>
            <a:lvl6pPr indent="0" marL="2286000">
              <a:buNone/>
              <a:defRPr b="1" sz="1600"/>
            </a:lvl6pPr>
            <a:lvl7pPr indent="0" marL="2743200">
              <a:buNone/>
              <a:defRPr b="1" sz="1600"/>
            </a:lvl7pPr>
            <a:lvl8pPr indent="0" marL="3200400">
              <a:buNone/>
              <a:defRPr b="1" sz="1600"/>
            </a:lvl8pPr>
            <a:lvl9pPr indent="0" marL="3657600">
              <a:buNone/>
              <a:defRPr b="1"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226" name="Picture Placeholder 2"/>
          <p:cNvSpPr>
            <a:spLocks noChangeAspect="1" noGrp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algn="tl" blurRad="50800" dir="5400000" dist="50800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algn="ctr" indent="0" marL="0">
              <a:buNone/>
              <a:defRPr sz="1600"/>
            </a:lvl1pPr>
            <a:lvl2pPr indent="0" marL="457200">
              <a:buNone/>
              <a:defRPr sz="1600"/>
            </a:lvl2pPr>
            <a:lvl3pPr indent="0" marL="914400">
              <a:buNone/>
              <a:defRPr sz="1600"/>
            </a:lvl3pPr>
            <a:lvl4pPr indent="0" marL="1371600">
              <a:buNone/>
              <a:defRPr sz="1600"/>
            </a:lvl4pPr>
            <a:lvl5pPr indent="0" marL="1828800">
              <a:buNone/>
              <a:defRPr sz="1600"/>
            </a:lvl5pPr>
            <a:lvl6pPr indent="0" marL="2286000">
              <a:buNone/>
              <a:defRPr sz="1600"/>
            </a:lvl6pPr>
            <a:lvl7pPr indent="0" marL="2743200">
              <a:buNone/>
              <a:defRPr sz="1600"/>
            </a:lvl7pPr>
            <a:lvl8pPr indent="0" marL="3200400">
              <a:buNone/>
              <a:defRPr sz="1600"/>
            </a:lvl8pPr>
            <a:lvl9pPr indent="0" marL="365760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dirty="0" lang="en-US"/>
          </a:p>
        </p:txBody>
      </p:sp>
      <p:sp>
        <p:nvSpPr>
          <p:cNvPr id="10492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indent="0" marL="0">
              <a:buNone/>
              <a:defRPr sz="1400"/>
            </a:lvl1pPr>
            <a:lvl2pPr indent="0" marL="457200">
              <a:buNone/>
              <a:defRPr sz="1200"/>
            </a:lvl2pPr>
            <a:lvl3pPr indent="0" marL="914400">
              <a:buNone/>
              <a:defRPr sz="1000"/>
            </a:lvl3pPr>
            <a:lvl4pPr indent="0" marL="1371600">
              <a:buNone/>
              <a:defRPr sz="900"/>
            </a:lvl4pPr>
            <a:lvl5pPr indent="0" marL="1828800">
              <a:buNone/>
              <a:defRPr sz="900"/>
            </a:lvl5pPr>
            <a:lvl6pPr indent="0" marL="2286000">
              <a:buNone/>
              <a:defRPr sz="900"/>
            </a:lvl6pPr>
            <a:lvl7pPr indent="0" marL="2743200">
              <a:buNone/>
              <a:defRPr sz="900"/>
            </a:lvl7pPr>
            <a:lvl8pPr indent="0" marL="3200400">
              <a:buNone/>
              <a:defRPr sz="900"/>
            </a:lvl8pPr>
            <a:lvl9pPr indent="0" marL="365760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228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039D430E-1CD7-41EF-A540-37344CE7533C}" type="datetimeFigureOut">
              <a:rPr lang="en-IN" smtClean="0"/>
              <a:t>30-11-2019</a:t>
            </a:fld>
            <a:endParaRPr lang="en-IN"/>
          </a:p>
        </p:txBody>
      </p:sp>
      <p:sp>
        <p:nvSpPr>
          <p:cNvPr id="1049229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IN"/>
          </a:p>
        </p:txBody>
      </p:sp>
      <p:sp>
        <p:nvSpPr>
          <p:cNvPr id="1049230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5CECCB9-95D9-4623-9C90-308B8B6D4C7A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woTxTwoObj">
  <p:cSld name="Comparison">
    <p:spTree>
      <p:nvGrpSpPr>
        <p:cNvPr id="22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1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p>
            <a:r>
              <a:rPr lang="en-US"/>
              <a:t>Click to edit Master title style</a:t>
            </a:r>
            <a:endParaRPr dirty="0" lang="en-US"/>
          </a:p>
        </p:txBody>
      </p:sp>
      <p:sp>
        <p:nvSpPr>
          <p:cNvPr id="104881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indent="0" marL="0">
              <a:buNone/>
              <a:defRPr b="0" sz="2800">
                <a:solidFill>
                  <a:schemeClr val="tx1"/>
                </a:solidFill>
              </a:defRPr>
            </a:lvl1pPr>
            <a:lvl2pPr indent="0" marL="457200">
              <a:buNone/>
              <a:defRPr b="1" sz="2000"/>
            </a:lvl2pPr>
            <a:lvl3pPr indent="0" marL="914400">
              <a:buNone/>
              <a:defRPr b="1" sz="1800"/>
            </a:lvl3pPr>
            <a:lvl4pPr indent="0" marL="1371600">
              <a:buNone/>
              <a:defRPr b="1" sz="1600"/>
            </a:lvl4pPr>
            <a:lvl5pPr indent="0" marL="1828800">
              <a:buNone/>
              <a:defRPr b="1" sz="1600"/>
            </a:lvl5pPr>
            <a:lvl6pPr indent="0" marL="2286000">
              <a:buNone/>
              <a:defRPr b="1" sz="1600"/>
            </a:lvl6pPr>
            <a:lvl7pPr indent="0" marL="2743200">
              <a:buNone/>
              <a:defRPr b="1" sz="1600"/>
            </a:lvl7pPr>
            <a:lvl8pPr indent="0" marL="3200400">
              <a:buNone/>
              <a:defRPr b="1" sz="1600"/>
            </a:lvl8pPr>
            <a:lvl9pPr indent="0" marL="3657600">
              <a:buNone/>
              <a:defRPr b="1"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81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 lang="en-US"/>
          </a:p>
        </p:txBody>
      </p:sp>
      <p:sp>
        <p:nvSpPr>
          <p:cNvPr id="104881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indent="0" marL="0">
              <a:buNone/>
              <a:defRPr b="0" sz="2800">
                <a:solidFill>
                  <a:schemeClr val="tx1"/>
                </a:solidFill>
              </a:defRPr>
            </a:lvl1pPr>
            <a:lvl2pPr indent="0" marL="457200">
              <a:buNone/>
              <a:defRPr b="1" sz="2000"/>
            </a:lvl2pPr>
            <a:lvl3pPr indent="0" marL="914400">
              <a:buNone/>
              <a:defRPr b="1" sz="1800"/>
            </a:lvl3pPr>
            <a:lvl4pPr indent="0" marL="1371600">
              <a:buNone/>
              <a:defRPr b="1" sz="1600"/>
            </a:lvl4pPr>
            <a:lvl5pPr indent="0" marL="1828800">
              <a:buNone/>
              <a:defRPr b="1" sz="1600"/>
            </a:lvl5pPr>
            <a:lvl6pPr indent="0" marL="2286000">
              <a:buNone/>
              <a:defRPr b="1" sz="1600"/>
            </a:lvl6pPr>
            <a:lvl7pPr indent="0" marL="2743200">
              <a:buNone/>
              <a:defRPr b="1" sz="1600"/>
            </a:lvl7pPr>
            <a:lvl8pPr indent="0" marL="3200400">
              <a:buNone/>
              <a:defRPr b="1" sz="1600"/>
            </a:lvl8pPr>
            <a:lvl9pPr indent="0" marL="3657600">
              <a:buNone/>
              <a:defRPr b="1"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81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 lang="en-US"/>
          </a:p>
        </p:txBody>
      </p:sp>
      <p:sp>
        <p:nvSpPr>
          <p:cNvPr id="104881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039D430E-1CD7-41EF-A540-37344CE7533C}" type="datetimeFigureOut">
              <a:rPr lang="en-IN" smtClean="0"/>
              <a:t>30-11-2019</a:t>
            </a:fld>
            <a:endParaRPr lang="en-IN"/>
          </a:p>
        </p:txBody>
      </p:sp>
      <p:sp>
        <p:nvSpPr>
          <p:cNvPr id="104881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IN"/>
          </a:p>
        </p:txBody>
      </p:sp>
      <p:sp>
        <p:nvSpPr>
          <p:cNvPr id="104881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5CECCB9-95D9-4623-9C90-308B8B6D4C7A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vertTx">
  <p:cSld name="Title and Vertical Text">
    <p:spTree>
      <p:nvGrpSpPr>
        <p:cNvPr id="28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83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Click to edit Master title style</a:t>
            </a:r>
            <a:endParaRPr dirty="0" lang="en-US"/>
          </a:p>
        </p:txBody>
      </p:sp>
      <p:sp>
        <p:nvSpPr>
          <p:cNvPr id="1049184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 lang="en-US"/>
          </a:p>
        </p:txBody>
      </p:sp>
      <p:sp>
        <p:nvSpPr>
          <p:cNvPr id="104918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039D430E-1CD7-41EF-A540-37344CE7533C}" type="datetimeFigureOut">
              <a:rPr lang="en-IN" smtClean="0"/>
              <a:t>30-11-2019</a:t>
            </a:fld>
            <a:endParaRPr lang="en-IN"/>
          </a:p>
        </p:txBody>
      </p:sp>
      <p:sp>
        <p:nvSpPr>
          <p:cNvPr id="104918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IN"/>
          </a:p>
        </p:txBody>
      </p:sp>
      <p:sp>
        <p:nvSpPr>
          <p:cNvPr id="104918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5CECCB9-95D9-4623-9C90-308B8B6D4C7A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type="vertTitleAndTx">
  <p:cSld name="Vertical Title and Text">
    <p:spTree>
      <p:nvGrpSpPr>
        <p:cNvPr id="28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12" name="Picture 8" descr="C1-HD-BTM.png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0" y="4375150"/>
            <a:ext cx="12192000" cy="2482850"/>
          </a:xfrm>
          <a:prstGeom prst="rect"/>
        </p:spPr>
      </p:pic>
      <p:sp>
        <p:nvSpPr>
          <p:cNvPr id="1049213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/>
          </a:lstStyle>
          <a:p>
            <a:r>
              <a:rPr lang="en-US"/>
              <a:t>Click to edit Master title style</a:t>
            </a:r>
            <a:endParaRPr dirty="0" lang="en-US"/>
          </a:p>
        </p:txBody>
      </p:sp>
      <p:sp>
        <p:nvSpPr>
          <p:cNvPr id="1049214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 lang="en-US"/>
          </a:p>
        </p:txBody>
      </p:sp>
      <p:sp>
        <p:nvSpPr>
          <p:cNvPr id="1049215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/>
          </a:lstStyle>
          <a:p>
            <a:fld id="{039D430E-1CD7-41EF-A540-37344CE7533C}" type="datetimeFigureOut">
              <a:rPr lang="en-IN" smtClean="0"/>
              <a:t>30-11-2019</a:t>
            </a:fld>
            <a:endParaRPr lang="en-IN"/>
          </a:p>
        </p:txBody>
      </p:sp>
      <p:sp>
        <p:nvSpPr>
          <p:cNvPr id="104921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p>
            <a:endParaRPr lang="en-IN"/>
          </a:p>
        </p:txBody>
      </p:sp>
      <p:sp>
        <p:nvSpPr>
          <p:cNvPr id="104921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p>
            <a:fld id="{55CECCB9-95D9-4623-9C90-308B8B6D4C7A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itle">
  <p:cSld name="Title Slide">
    <p:spTree>
      <p:nvGrpSpPr>
        <p:cNvPr id="31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26" name="Picture 7" descr="C2-HD-BTM.png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0" y="4375150"/>
            <a:ext cx="12192000" cy="2482850"/>
          </a:xfrm>
          <a:prstGeom prst="rect"/>
        </p:spPr>
      </p:pic>
      <p:sp>
        <p:nvSpPr>
          <p:cNvPr id="1049413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dirty="0" lang="en-US"/>
          </a:p>
        </p:txBody>
      </p:sp>
      <p:sp>
        <p:nvSpPr>
          <p:cNvPr id="1049414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algn="l" indent="0" marL="0">
              <a:buNone/>
              <a:defRPr sz="2000"/>
            </a:lvl1pPr>
            <a:lvl2pPr algn="ctr" indent="0" marL="457200">
              <a:buNone/>
              <a:defRPr sz="2000"/>
            </a:lvl2pPr>
            <a:lvl3pPr algn="ctr" indent="0" marL="914400">
              <a:buNone/>
              <a:defRPr sz="1800"/>
            </a:lvl3pPr>
            <a:lvl4pPr algn="ctr" indent="0" marL="1371600">
              <a:buNone/>
              <a:defRPr sz="1600"/>
            </a:lvl4pPr>
            <a:lvl5pPr algn="ctr" indent="0" marL="1828800">
              <a:buNone/>
              <a:defRPr sz="1600"/>
            </a:lvl5pPr>
            <a:lvl6pPr algn="ctr" indent="0" marL="2286000">
              <a:buNone/>
              <a:defRPr sz="1600"/>
            </a:lvl6pPr>
            <a:lvl7pPr algn="ctr" indent="0" marL="2743200">
              <a:buNone/>
              <a:defRPr sz="1600"/>
            </a:lvl7pPr>
            <a:lvl8pPr algn="ctr" indent="0" marL="3200400">
              <a:buNone/>
              <a:defRPr sz="1600"/>
            </a:lvl8pPr>
            <a:lvl9pPr algn="ctr" indent="0" marL="3657600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dirty="0" lang="en-US"/>
          </a:p>
        </p:txBody>
      </p:sp>
      <p:sp>
        <p:nvSpPr>
          <p:cNvPr id="1049415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p>
            <a:fld id="{039D430E-1CD7-41EF-A540-37344CE7533C}" type="datetimeFigureOut">
              <a:rPr lang="en-IN" smtClean="0"/>
              <a:t>30-11-2019</a:t>
            </a:fld>
            <a:endParaRPr lang="en-IN"/>
          </a:p>
        </p:txBody>
      </p:sp>
      <p:sp>
        <p:nvSpPr>
          <p:cNvPr id="104941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p>
            <a:endParaRPr lang="en-IN"/>
          </a:p>
        </p:txBody>
      </p:sp>
      <p:sp>
        <p:nvSpPr>
          <p:cNvPr id="104941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p>
            <a:fld id="{55CECCB9-95D9-4623-9C90-308B8B6D4C7A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21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81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Click to edit Master title style</a:t>
            </a:r>
            <a:endParaRPr dirty="0" lang="en-US"/>
          </a:p>
        </p:txBody>
      </p:sp>
      <p:sp>
        <p:nvSpPr>
          <p:cNvPr id="1048782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 lang="en-US"/>
          </a:p>
        </p:txBody>
      </p:sp>
      <p:sp>
        <p:nvSpPr>
          <p:cNvPr id="104878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039D430E-1CD7-41EF-A540-37344CE7533C}" type="datetimeFigureOut">
              <a:rPr lang="en-IN" smtClean="0"/>
              <a:t>30-11-2019</a:t>
            </a:fld>
            <a:endParaRPr lang="en-IN"/>
          </a:p>
        </p:txBody>
      </p:sp>
      <p:sp>
        <p:nvSpPr>
          <p:cNvPr id="104878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IN"/>
          </a:p>
        </p:txBody>
      </p:sp>
      <p:sp>
        <p:nvSpPr>
          <p:cNvPr id="104878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5CECCB9-95D9-4623-9C90-308B8B6D4C7A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type="secHead">
  <p:cSld name="Section Header">
    <p:spTree>
      <p:nvGrpSpPr>
        <p:cNvPr id="31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23" name="Picture 7" descr="C2-HD-BTM.png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0" y="4375150"/>
            <a:ext cx="12192000" cy="2482850"/>
          </a:xfrm>
          <a:prstGeom prst="rect"/>
        </p:spPr>
      </p:pic>
      <p:sp>
        <p:nvSpPr>
          <p:cNvPr id="1049377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dirty="0" lang="en-US"/>
          </a:p>
        </p:txBody>
      </p:sp>
      <p:sp>
        <p:nvSpPr>
          <p:cNvPr id="1049378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algn="r" indent="0" marL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indent="0" marL="45720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indent="0" marL="91440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indent="0" marL="13716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indent="0" marL="18288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indent="0" marL="22860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indent="0" marL="27432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indent="0" marL="32004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indent="0" marL="36576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379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/>
          </a:lstStyle>
          <a:p>
            <a:fld id="{039D430E-1CD7-41EF-A540-37344CE7533C}" type="datetimeFigureOut">
              <a:rPr lang="en-IN" smtClean="0"/>
              <a:t>30-11-2019</a:t>
            </a:fld>
            <a:endParaRPr lang="en-IN"/>
          </a:p>
        </p:txBody>
      </p:sp>
      <p:sp>
        <p:nvSpPr>
          <p:cNvPr id="104938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p>
            <a:endParaRPr lang="en-IN"/>
          </a:p>
        </p:txBody>
      </p:sp>
      <p:sp>
        <p:nvSpPr>
          <p:cNvPr id="104938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p>
            <a:fld id="{55CECCB9-95D9-4623-9C90-308B8B6D4C7A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woObj">
  <p:cSld name="Two Content">
    <p:spTree>
      <p:nvGrpSpPr>
        <p:cNvPr id="32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448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Click to edit Master title style</a:t>
            </a:r>
            <a:endParaRPr dirty="0" lang="en-US"/>
          </a:p>
        </p:txBody>
      </p:sp>
      <p:sp>
        <p:nvSpPr>
          <p:cNvPr id="1049449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 lang="en-US"/>
          </a:p>
        </p:txBody>
      </p:sp>
      <p:sp>
        <p:nvSpPr>
          <p:cNvPr id="1049450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 lang="en-US"/>
          </a:p>
        </p:txBody>
      </p:sp>
      <p:sp>
        <p:nvSpPr>
          <p:cNvPr id="1049451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039D430E-1CD7-41EF-A540-37344CE7533C}" type="datetimeFigureOut">
              <a:rPr lang="en-IN" smtClean="0"/>
              <a:t>30-11-2019</a:t>
            </a:fld>
            <a:endParaRPr lang="en-IN"/>
          </a:p>
        </p:txBody>
      </p:sp>
      <p:sp>
        <p:nvSpPr>
          <p:cNvPr id="1049452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IN"/>
          </a:p>
        </p:txBody>
      </p:sp>
      <p:sp>
        <p:nvSpPr>
          <p:cNvPr id="1049453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5CECCB9-95D9-4623-9C90-308B8B6D4C7A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woTxTwoObj">
  <p:cSld name="Comparison">
    <p:spTree>
      <p:nvGrpSpPr>
        <p:cNvPr id="31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39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p>
            <a:r>
              <a:rPr lang="en-US"/>
              <a:t>Click to edit Master title style</a:t>
            </a:r>
            <a:endParaRPr dirty="0" lang="en-US"/>
          </a:p>
        </p:txBody>
      </p:sp>
      <p:sp>
        <p:nvSpPr>
          <p:cNvPr id="104939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indent="0" marL="0">
              <a:buNone/>
              <a:defRPr b="0" sz="2800">
                <a:solidFill>
                  <a:schemeClr val="tx1"/>
                </a:solidFill>
              </a:defRPr>
            </a:lvl1pPr>
            <a:lvl2pPr indent="0" marL="457200">
              <a:buNone/>
              <a:defRPr b="1" sz="2000"/>
            </a:lvl2pPr>
            <a:lvl3pPr indent="0" marL="914400">
              <a:buNone/>
              <a:defRPr b="1" sz="1800"/>
            </a:lvl3pPr>
            <a:lvl4pPr indent="0" marL="1371600">
              <a:buNone/>
              <a:defRPr b="1" sz="1600"/>
            </a:lvl4pPr>
            <a:lvl5pPr indent="0" marL="1828800">
              <a:buNone/>
              <a:defRPr b="1" sz="1600"/>
            </a:lvl5pPr>
            <a:lvl6pPr indent="0" marL="2286000">
              <a:buNone/>
              <a:defRPr b="1" sz="1600"/>
            </a:lvl6pPr>
            <a:lvl7pPr indent="0" marL="2743200">
              <a:buNone/>
              <a:defRPr b="1" sz="1600"/>
            </a:lvl7pPr>
            <a:lvl8pPr indent="0" marL="3200400">
              <a:buNone/>
              <a:defRPr b="1" sz="1600"/>
            </a:lvl8pPr>
            <a:lvl9pPr indent="0" marL="3657600">
              <a:buNone/>
              <a:defRPr b="1"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39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 lang="en-US"/>
          </a:p>
        </p:txBody>
      </p:sp>
      <p:sp>
        <p:nvSpPr>
          <p:cNvPr id="104939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indent="0" marL="0">
              <a:buNone/>
              <a:defRPr b="0" sz="2800">
                <a:solidFill>
                  <a:schemeClr val="tx1"/>
                </a:solidFill>
              </a:defRPr>
            </a:lvl1pPr>
            <a:lvl2pPr indent="0" marL="457200">
              <a:buNone/>
              <a:defRPr b="1" sz="2000"/>
            </a:lvl2pPr>
            <a:lvl3pPr indent="0" marL="914400">
              <a:buNone/>
              <a:defRPr b="1" sz="1800"/>
            </a:lvl3pPr>
            <a:lvl4pPr indent="0" marL="1371600">
              <a:buNone/>
              <a:defRPr b="1" sz="1600"/>
            </a:lvl4pPr>
            <a:lvl5pPr indent="0" marL="1828800">
              <a:buNone/>
              <a:defRPr b="1" sz="1600"/>
            </a:lvl5pPr>
            <a:lvl6pPr indent="0" marL="2286000">
              <a:buNone/>
              <a:defRPr b="1" sz="1600"/>
            </a:lvl6pPr>
            <a:lvl7pPr indent="0" marL="2743200">
              <a:buNone/>
              <a:defRPr b="1" sz="1600"/>
            </a:lvl7pPr>
            <a:lvl8pPr indent="0" marL="3200400">
              <a:buNone/>
              <a:defRPr b="1" sz="1600"/>
            </a:lvl8pPr>
            <a:lvl9pPr indent="0" marL="3657600">
              <a:buNone/>
              <a:defRPr b="1"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39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 lang="en-US"/>
          </a:p>
        </p:txBody>
      </p:sp>
      <p:sp>
        <p:nvSpPr>
          <p:cNvPr id="104939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039D430E-1CD7-41EF-A540-37344CE7533C}" type="datetimeFigureOut">
              <a:rPr lang="en-IN" smtClean="0"/>
              <a:t>30-11-2019</a:t>
            </a:fld>
            <a:endParaRPr lang="en-IN"/>
          </a:p>
        </p:txBody>
      </p:sp>
      <p:sp>
        <p:nvSpPr>
          <p:cNvPr id="104939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IN"/>
          </a:p>
        </p:txBody>
      </p:sp>
      <p:sp>
        <p:nvSpPr>
          <p:cNvPr id="104939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5CECCB9-95D9-4623-9C90-308B8B6D4C7A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itleOnly">
  <p:cSld name="Title Only">
    <p:spTree>
      <p:nvGrpSpPr>
        <p:cNvPr id="31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373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Click to edit Master title style</a:t>
            </a:r>
            <a:endParaRPr dirty="0" lang="en-US"/>
          </a:p>
        </p:txBody>
      </p:sp>
      <p:sp>
        <p:nvSpPr>
          <p:cNvPr id="1049374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039D430E-1CD7-41EF-A540-37344CE7533C}" type="datetimeFigureOut">
              <a:rPr lang="en-IN" smtClean="0"/>
              <a:t>30-11-2019</a:t>
            </a:fld>
            <a:endParaRPr lang="en-IN"/>
          </a:p>
        </p:txBody>
      </p:sp>
      <p:sp>
        <p:nvSpPr>
          <p:cNvPr id="104937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IN"/>
          </a:p>
        </p:txBody>
      </p:sp>
      <p:sp>
        <p:nvSpPr>
          <p:cNvPr id="104937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5CECCB9-95D9-4623-9C90-308B8B6D4C7A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blank">
  <p:cSld name="Blank">
    <p:spTree>
      <p:nvGrpSpPr>
        <p:cNvPr id="32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424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039D430E-1CD7-41EF-A540-37344CE7533C}" type="datetimeFigureOut">
              <a:rPr lang="en-IN" smtClean="0"/>
              <a:t>30-11-2019</a:t>
            </a:fld>
            <a:endParaRPr lang="en-IN"/>
          </a:p>
        </p:txBody>
      </p:sp>
      <p:sp>
        <p:nvSpPr>
          <p:cNvPr id="104942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IN"/>
          </a:p>
        </p:txBody>
      </p:sp>
      <p:sp>
        <p:nvSpPr>
          <p:cNvPr id="104942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5CECCB9-95D9-4623-9C90-308B8B6D4C7A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Tx">
  <p:cSld name="Content with Caption">
    <p:spTree>
      <p:nvGrpSpPr>
        <p:cNvPr id="31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36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dirty="0" lang="en-US"/>
          </a:p>
        </p:txBody>
      </p:sp>
      <p:sp>
        <p:nvSpPr>
          <p:cNvPr id="104936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 lang="en-US"/>
          </a:p>
        </p:txBody>
      </p:sp>
      <p:sp>
        <p:nvSpPr>
          <p:cNvPr id="104936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indent="0" marL="0">
              <a:buNone/>
              <a:defRPr sz="1600"/>
            </a:lvl1pPr>
            <a:lvl2pPr indent="0" marL="457200">
              <a:buNone/>
              <a:defRPr sz="1400"/>
            </a:lvl2pPr>
            <a:lvl3pPr indent="0" marL="914400">
              <a:buNone/>
              <a:defRPr sz="1200"/>
            </a:lvl3pPr>
            <a:lvl4pPr indent="0" marL="1371600">
              <a:buNone/>
              <a:defRPr sz="1000"/>
            </a:lvl4pPr>
            <a:lvl5pPr indent="0" marL="1828800">
              <a:buNone/>
              <a:defRPr sz="1000"/>
            </a:lvl5pPr>
            <a:lvl6pPr indent="0" marL="2286000">
              <a:buNone/>
              <a:defRPr sz="1000"/>
            </a:lvl6pPr>
            <a:lvl7pPr indent="0" marL="2743200">
              <a:buNone/>
              <a:defRPr sz="1000"/>
            </a:lvl7pPr>
            <a:lvl8pPr indent="0" marL="3200400">
              <a:buNone/>
              <a:defRPr sz="1000"/>
            </a:lvl8pPr>
            <a:lvl9pPr indent="0" marL="365760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36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039D430E-1CD7-41EF-A540-37344CE7533C}" type="datetimeFigureOut">
              <a:rPr lang="en-IN" smtClean="0"/>
              <a:t>30-11-2019</a:t>
            </a:fld>
            <a:endParaRPr lang="en-IN"/>
          </a:p>
        </p:txBody>
      </p:sp>
      <p:sp>
        <p:nvSpPr>
          <p:cNvPr id="104936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IN"/>
          </a:p>
        </p:txBody>
      </p:sp>
      <p:sp>
        <p:nvSpPr>
          <p:cNvPr id="104936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5CECCB9-95D9-4623-9C90-308B8B6D4C7A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itleOnly">
  <p:cSld name="Title Only">
    <p:spTree>
      <p:nvGrpSpPr>
        <p:cNvPr id="22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54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Click to edit Master title style</a:t>
            </a:r>
            <a:endParaRPr dirty="0" lang="en-US"/>
          </a:p>
        </p:txBody>
      </p:sp>
      <p:sp>
        <p:nvSpPr>
          <p:cNvPr id="1048855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039D430E-1CD7-41EF-A540-37344CE7533C}" type="datetimeFigureOut">
              <a:rPr lang="en-IN" smtClean="0"/>
              <a:t>30-11-2019</a:t>
            </a:fld>
            <a:endParaRPr lang="en-IN"/>
          </a:p>
        </p:txBody>
      </p:sp>
      <p:sp>
        <p:nvSpPr>
          <p:cNvPr id="1048856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IN"/>
          </a:p>
        </p:txBody>
      </p:sp>
      <p:sp>
        <p:nvSpPr>
          <p:cNvPr id="1048857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5CECCB9-95D9-4623-9C90-308B8B6D4C7A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picTx">
  <p:cSld name="Picture with Caption">
    <p:spTree>
      <p:nvGrpSpPr>
        <p:cNvPr id="32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427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dirty="0" lang="en-US"/>
          </a:p>
        </p:txBody>
      </p:sp>
      <p:sp>
        <p:nvSpPr>
          <p:cNvPr id="1049428" name="Picture Placeholder 2"/>
          <p:cNvSpPr>
            <a:spLocks noChangeAspect="1" noGrp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indent="0" marL="0">
              <a:buNone/>
              <a:defRPr sz="3200"/>
            </a:lvl1pPr>
            <a:lvl2pPr indent="0" marL="457200">
              <a:buNone/>
              <a:defRPr sz="2800"/>
            </a:lvl2pPr>
            <a:lvl3pPr indent="0" marL="914400">
              <a:buNone/>
              <a:defRPr sz="2400"/>
            </a:lvl3pPr>
            <a:lvl4pPr indent="0" marL="1371600">
              <a:buNone/>
              <a:defRPr sz="2000"/>
            </a:lvl4pPr>
            <a:lvl5pPr indent="0" marL="1828800">
              <a:buNone/>
              <a:defRPr sz="2000"/>
            </a:lvl5pPr>
            <a:lvl6pPr indent="0" marL="2286000">
              <a:buNone/>
              <a:defRPr sz="2000"/>
            </a:lvl6pPr>
            <a:lvl7pPr indent="0" marL="2743200">
              <a:buNone/>
              <a:defRPr sz="2000"/>
            </a:lvl7pPr>
            <a:lvl8pPr indent="0" marL="3200400">
              <a:buNone/>
              <a:defRPr sz="2000"/>
            </a:lvl8pPr>
            <a:lvl9pPr indent="0" marL="365760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dirty="0" lang="en-US"/>
          </a:p>
        </p:txBody>
      </p:sp>
      <p:sp>
        <p:nvSpPr>
          <p:cNvPr id="1049429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indent="0" marL="0">
              <a:buNone/>
              <a:defRPr sz="1600"/>
            </a:lvl1pPr>
            <a:lvl2pPr indent="0" marL="457200">
              <a:buNone/>
              <a:defRPr sz="1400"/>
            </a:lvl2pPr>
            <a:lvl3pPr indent="0" marL="914400">
              <a:buNone/>
              <a:defRPr sz="1200"/>
            </a:lvl3pPr>
            <a:lvl4pPr indent="0" marL="1371600">
              <a:buNone/>
              <a:defRPr sz="1000"/>
            </a:lvl4pPr>
            <a:lvl5pPr indent="0" marL="1828800">
              <a:buNone/>
              <a:defRPr sz="1000"/>
            </a:lvl5pPr>
            <a:lvl6pPr indent="0" marL="2286000">
              <a:buNone/>
              <a:defRPr sz="1000"/>
            </a:lvl6pPr>
            <a:lvl7pPr indent="0" marL="2743200">
              <a:buNone/>
              <a:defRPr sz="1000"/>
            </a:lvl7pPr>
            <a:lvl8pPr indent="0" marL="3200400">
              <a:buNone/>
              <a:defRPr sz="1000"/>
            </a:lvl8pPr>
            <a:lvl9pPr indent="0" marL="365760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430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039D430E-1CD7-41EF-A540-37344CE7533C}" type="datetimeFigureOut">
              <a:rPr lang="en-IN" smtClean="0"/>
              <a:t>30-11-2019</a:t>
            </a:fld>
            <a:endParaRPr lang="en-IN"/>
          </a:p>
        </p:txBody>
      </p:sp>
      <p:sp>
        <p:nvSpPr>
          <p:cNvPr id="1049431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IN"/>
          </a:p>
        </p:txBody>
      </p:sp>
      <p:sp>
        <p:nvSpPr>
          <p:cNvPr id="1049432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5CECCB9-95D9-4623-9C90-308B8B6D4C7A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31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418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dirty="0" lang="en-US"/>
          </a:p>
        </p:txBody>
      </p:sp>
      <p:sp>
        <p:nvSpPr>
          <p:cNvPr id="1049419" name="Picture Placeholder 2"/>
          <p:cNvSpPr>
            <a:spLocks noChangeAspect="1" noGrp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indent="0" marL="0">
              <a:buNone/>
              <a:defRPr sz="3200"/>
            </a:lvl1pPr>
            <a:lvl2pPr indent="0" marL="457200">
              <a:buNone/>
              <a:defRPr sz="2800"/>
            </a:lvl2pPr>
            <a:lvl3pPr indent="0" marL="914400">
              <a:buNone/>
              <a:defRPr sz="2400"/>
            </a:lvl3pPr>
            <a:lvl4pPr indent="0" marL="1371600">
              <a:buNone/>
              <a:defRPr sz="2000"/>
            </a:lvl4pPr>
            <a:lvl5pPr indent="0" marL="1828800">
              <a:buNone/>
              <a:defRPr sz="2000"/>
            </a:lvl5pPr>
            <a:lvl6pPr indent="0" marL="2286000">
              <a:buNone/>
              <a:defRPr sz="2000"/>
            </a:lvl6pPr>
            <a:lvl7pPr indent="0" marL="2743200">
              <a:buNone/>
              <a:defRPr sz="2000"/>
            </a:lvl7pPr>
            <a:lvl8pPr indent="0" marL="3200400">
              <a:buNone/>
              <a:defRPr sz="2000"/>
            </a:lvl8pPr>
            <a:lvl9pPr indent="0" marL="365760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dirty="0" lang="en-US"/>
          </a:p>
        </p:txBody>
      </p:sp>
      <p:sp>
        <p:nvSpPr>
          <p:cNvPr id="1049420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algn="l" indent="0" marL="0">
              <a:buNone/>
              <a:defRPr sz="1600"/>
            </a:lvl1pPr>
            <a:lvl2pPr indent="0" marL="457200">
              <a:buNone/>
              <a:defRPr sz="1400"/>
            </a:lvl2pPr>
            <a:lvl3pPr indent="0" marL="914400">
              <a:buNone/>
              <a:defRPr sz="1200"/>
            </a:lvl3pPr>
            <a:lvl4pPr indent="0" marL="1371600">
              <a:buNone/>
              <a:defRPr sz="1000"/>
            </a:lvl4pPr>
            <a:lvl5pPr indent="0" marL="1828800">
              <a:buNone/>
              <a:defRPr sz="1000"/>
            </a:lvl5pPr>
            <a:lvl6pPr indent="0" marL="2286000">
              <a:buNone/>
              <a:defRPr sz="1000"/>
            </a:lvl6pPr>
            <a:lvl7pPr indent="0" marL="2743200">
              <a:buNone/>
              <a:defRPr sz="1000"/>
            </a:lvl7pPr>
            <a:lvl8pPr indent="0" marL="3200400">
              <a:buNone/>
              <a:defRPr sz="1000"/>
            </a:lvl8pPr>
            <a:lvl9pPr indent="0" marL="365760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421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039D430E-1CD7-41EF-A540-37344CE7533C}" type="datetimeFigureOut">
              <a:rPr lang="en-IN" smtClean="0"/>
              <a:t>30-11-2019</a:t>
            </a:fld>
            <a:endParaRPr lang="en-IN"/>
          </a:p>
        </p:txBody>
      </p:sp>
      <p:sp>
        <p:nvSpPr>
          <p:cNvPr id="1049422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IN"/>
          </a:p>
        </p:txBody>
      </p:sp>
      <p:sp>
        <p:nvSpPr>
          <p:cNvPr id="1049423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5CECCB9-95D9-4623-9C90-308B8B6D4C7A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Title and Caption">
    <p:spTree>
      <p:nvGrpSpPr>
        <p:cNvPr id="31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25" name="Picture 8" descr="C2-HD-BTM.png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0" y="4375150"/>
            <a:ext cx="12192000" cy="2482850"/>
          </a:xfrm>
          <a:prstGeom prst="rect"/>
        </p:spPr>
      </p:pic>
      <p:sp>
        <p:nvSpPr>
          <p:cNvPr id="1049387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dirty="0" lang="en-US"/>
          </a:p>
        </p:txBody>
      </p:sp>
      <p:sp>
        <p:nvSpPr>
          <p:cNvPr id="1049388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indent="0" marL="0">
              <a:buNone/>
              <a:defRPr sz="1600"/>
            </a:lvl1pPr>
            <a:lvl2pPr indent="0" marL="457200">
              <a:buNone/>
              <a:defRPr sz="1400"/>
            </a:lvl2pPr>
            <a:lvl3pPr indent="0" marL="914400">
              <a:buNone/>
              <a:defRPr sz="1200"/>
            </a:lvl3pPr>
            <a:lvl4pPr indent="0" marL="1371600">
              <a:buNone/>
              <a:defRPr sz="1000"/>
            </a:lvl4pPr>
            <a:lvl5pPr indent="0" marL="1828800">
              <a:buNone/>
              <a:defRPr sz="1000"/>
            </a:lvl5pPr>
            <a:lvl6pPr indent="0" marL="2286000">
              <a:buNone/>
              <a:defRPr sz="1000"/>
            </a:lvl6pPr>
            <a:lvl7pPr indent="0" marL="2743200">
              <a:buNone/>
              <a:defRPr sz="1000"/>
            </a:lvl7pPr>
            <a:lvl8pPr indent="0" marL="3200400">
              <a:buNone/>
              <a:defRPr sz="1000"/>
            </a:lvl8pPr>
            <a:lvl9pPr indent="0" marL="365760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389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/>
          </a:lstStyle>
          <a:p>
            <a:fld id="{039D430E-1CD7-41EF-A540-37344CE7533C}" type="datetimeFigureOut">
              <a:rPr lang="en-IN" smtClean="0"/>
              <a:t>30-11-2019</a:t>
            </a:fld>
            <a:endParaRPr lang="en-IN"/>
          </a:p>
        </p:txBody>
      </p:sp>
      <p:sp>
        <p:nvSpPr>
          <p:cNvPr id="1049390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p>
            <a:endParaRPr lang="en-IN"/>
          </a:p>
        </p:txBody>
      </p:sp>
      <p:sp>
        <p:nvSpPr>
          <p:cNvPr id="1049391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p>
            <a:fld id="{55CECCB9-95D9-4623-9C90-308B8B6D4C7A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Quote with Caption">
    <p:spTree>
      <p:nvGrpSpPr>
        <p:cNvPr id="32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27" name="Picture 10" descr="C2-HD-BTM.png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0" y="4375150"/>
            <a:ext cx="12192000" cy="2482850"/>
          </a:xfrm>
          <a:prstGeom prst="rect"/>
        </p:spPr>
      </p:pic>
      <p:sp>
        <p:nvSpPr>
          <p:cNvPr id="1049454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dirty="0" lang="en-US"/>
          </a:p>
        </p:txBody>
      </p:sp>
      <p:sp>
        <p:nvSpPr>
          <p:cNvPr id="1049455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indent="0" marL="0">
              <a:buNone/>
              <a:defRPr sz="1400"/>
            </a:lvl1pPr>
            <a:lvl2pPr indent="0" marL="457200">
              <a:buNone/>
              <a:defRPr sz="1400"/>
            </a:lvl2pPr>
            <a:lvl3pPr indent="0" marL="914400">
              <a:buNone/>
              <a:defRPr sz="1200"/>
            </a:lvl3pPr>
            <a:lvl4pPr indent="0" marL="1371600">
              <a:buNone/>
              <a:defRPr sz="1000"/>
            </a:lvl4pPr>
            <a:lvl5pPr indent="0" marL="1828800">
              <a:buNone/>
              <a:defRPr sz="1000"/>
            </a:lvl5pPr>
            <a:lvl6pPr indent="0" marL="2286000">
              <a:buNone/>
              <a:defRPr sz="1000"/>
            </a:lvl6pPr>
            <a:lvl7pPr indent="0" marL="2743200">
              <a:buNone/>
              <a:defRPr sz="1000"/>
            </a:lvl7pPr>
            <a:lvl8pPr indent="0" marL="3200400">
              <a:buNone/>
              <a:defRPr sz="1000"/>
            </a:lvl8pPr>
            <a:lvl9pPr indent="0" marL="365760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456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indent="0" marL="0">
              <a:buNone/>
              <a:defRPr sz="1600"/>
            </a:lvl1pPr>
            <a:lvl2pPr indent="0" marL="457200">
              <a:buNone/>
              <a:defRPr sz="1400"/>
            </a:lvl2pPr>
            <a:lvl3pPr indent="0" marL="914400">
              <a:buNone/>
              <a:defRPr sz="1200"/>
            </a:lvl3pPr>
            <a:lvl4pPr indent="0" marL="1371600">
              <a:buNone/>
              <a:defRPr sz="1000"/>
            </a:lvl4pPr>
            <a:lvl5pPr indent="0" marL="1828800">
              <a:buNone/>
              <a:defRPr sz="1000"/>
            </a:lvl5pPr>
            <a:lvl6pPr indent="0" marL="2286000">
              <a:buNone/>
              <a:defRPr sz="1000"/>
            </a:lvl6pPr>
            <a:lvl7pPr indent="0" marL="2743200">
              <a:buNone/>
              <a:defRPr sz="1000"/>
            </a:lvl7pPr>
            <a:lvl8pPr indent="0" marL="3200400">
              <a:buNone/>
              <a:defRPr sz="1000"/>
            </a:lvl8pPr>
            <a:lvl9pPr indent="0" marL="365760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457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/>
          </a:lstStyle>
          <a:p>
            <a:fld id="{039D430E-1CD7-41EF-A540-37344CE7533C}" type="datetimeFigureOut">
              <a:rPr lang="en-IN" smtClean="0"/>
              <a:t>30-11-2019</a:t>
            </a:fld>
            <a:endParaRPr lang="en-IN"/>
          </a:p>
        </p:txBody>
      </p:sp>
      <p:sp>
        <p:nvSpPr>
          <p:cNvPr id="1049458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p>
            <a:endParaRPr lang="en-IN"/>
          </a:p>
        </p:txBody>
      </p:sp>
      <p:sp>
        <p:nvSpPr>
          <p:cNvPr id="1049459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p>
            <a:fld id="{55CECCB9-95D9-4623-9C90-308B8B6D4C7A}" type="slidenum">
              <a:rPr lang="en-IN" smtClean="0"/>
              <a:t>‹#›</a:t>
            </a:fld>
            <a:endParaRPr lang="en-IN"/>
          </a:p>
        </p:txBody>
      </p:sp>
      <p:sp>
        <p:nvSpPr>
          <p:cNvPr id="1049460" name="TextBox 8"/>
          <p:cNvSpPr txBox="1"/>
          <p:nvPr/>
        </p:nvSpPr>
        <p:spPr>
          <a:xfrm>
            <a:off x="476250" y="933450"/>
            <a:ext cx="609600" cy="584776"/>
          </a:xfrm>
          <a:prstGeom prst="rect"/>
        </p:spPr>
        <p:txBody>
          <a:bodyPr anchor="ctr" bIns="45720" lIns="91440" rIns="91440" rtlCol="0" tIns="45720" vert="horz">
            <a:noAutofit/>
          </a:bodyPr>
          <a:lstStyle>
            <a:lvl1pPr>
              <a:spcBef>
                <a:spcPct val="0"/>
              </a:spcBef>
              <a:buNone/>
              <a:defRPr b="0" cap="all" sz="3200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algn="tl" blurRad="28575" dir="14040000" dist="38100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dirty="0" sz="8000" lang="en-US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49461" name="TextBox 9"/>
          <p:cNvSpPr txBox="1"/>
          <p:nvPr/>
        </p:nvSpPr>
        <p:spPr>
          <a:xfrm>
            <a:off x="10984230" y="2701290"/>
            <a:ext cx="609600" cy="584776"/>
          </a:xfrm>
          <a:prstGeom prst="rect"/>
        </p:spPr>
        <p:txBody>
          <a:bodyPr anchor="ctr" bIns="45720" lIns="91440" rIns="91440" rtlCol="0" tIns="45720" vert="horz">
            <a:noAutofit/>
          </a:bodyPr>
          <a:lstStyle>
            <a:lvl1pPr>
              <a:spcBef>
                <a:spcPct val="0"/>
              </a:spcBef>
              <a:buNone/>
              <a:defRPr b="0" cap="all" sz="3200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algn="tl" blurRad="28575" dir="14040000" dist="38100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algn="r" lvl="0"/>
            <a:r>
              <a:rPr dirty="0" sz="8000" lang="en-US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Name Card">
    <p:spTree>
      <p:nvGrpSpPr>
        <p:cNvPr id="31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24" name="Picture 7" descr="C2-HD-BTM.png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0" y="4375150"/>
            <a:ext cx="12192000" cy="2482850"/>
          </a:xfrm>
          <a:prstGeom prst="rect"/>
        </p:spPr>
      </p:pic>
      <p:sp>
        <p:nvSpPr>
          <p:cNvPr id="104938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dirty="0" lang="en-US"/>
          </a:p>
        </p:txBody>
      </p:sp>
      <p:sp>
        <p:nvSpPr>
          <p:cNvPr id="1049383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indent="0" marL="0">
              <a:buNone/>
              <a:defRPr sz="1600"/>
            </a:lvl1pPr>
            <a:lvl2pPr indent="0" marL="457200">
              <a:buNone/>
              <a:defRPr sz="1400"/>
            </a:lvl2pPr>
            <a:lvl3pPr indent="0" marL="914400">
              <a:buNone/>
              <a:defRPr sz="1200"/>
            </a:lvl3pPr>
            <a:lvl4pPr indent="0" marL="1371600">
              <a:buNone/>
              <a:defRPr sz="1000"/>
            </a:lvl4pPr>
            <a:lvl5pPr indent="0" marL="1828800">
              <a:buNone/>
              <a:defRPr sz="1000"/>
            </a:lvl5pPr>
            <a:lvl6pPr indent="0" marL="2286000">
              <a:buNone/>
              <a:defRPr sz="1000"/>
            </a:lvl6pPr>
            <a:lvl7pPr indent="0" marL="2743200">
              <a:buNone/>
              <a:defRPr sz="1000"/>
            </a:lvl7pPr>
            <a:lvl8pPr indent="0" marL="3200400">
              <a:buNone/>
              <a:defRPr sz="1000"/>
            </a:lvl8pPr>
            <a:lvl9pPr indent="0" marL="365760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384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/>
          </a:lstStyle>
          <a:p>
            <a:fld id="{039D430E-1CD7-41EF-A540-37344CE7533C}" type="datetimeFigureOut">
              <a:rPr lang="en-IN" smtClean="0"/>
              <a:t>30-11-2019</a:t>
            </a:fld>
            <a:endParaRPr lang="en-IN"/>
          </a:p>
        </p:txBody>
      </p:sp>
      <p:sp>
        <p:nvSpPr>
          <p:cNvPr id="1049385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p>
            <a:endParaRPr lang="en-IN"/>
          </a:p>
        </p:txBody>
      </p:sp>
      <p:sp>
        <p:nvSpPr>
          <p:cNvPr id="1049386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p>
            <a:fld id="{55CECCB9-95D9-4623-9C90-308B8B6D4C7A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32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438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p>
            <a:r>
              <a:rPr lang="en-US"/>
              <a:t>Click to edit Master title style</a:t>
            </a:r>
            <a:endParaRPr dirty="0" lang="en-US"/>
          </a:p>
        </p:txBody>
      </p:sp>
      <p:sp>
        <p:nvSpPr>
          <p:cNvPr id="1049439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indent="0" marL="0">
              <a:buNone/>
              <a:defRPr b="0" sz="2400">
                <a:solidFill>
                  <a:schemeClr val="tx1"/>
                </a:solidFill>
              </a:defRPr>
            </a:lvl1pPr>
            <a:lvl2pPr indent="0" marL="457200">
              <a:buNone/>
              <a:defRPr b="1" sz="2000"/>
            </a:lvl2pPr>
            <a:lvl3pPr indent="0" marL="914400">
              <a:buNone/>
              <a:defRPr b="1" sz="1800"/>
            </a:lvl3pPr>
            <a:lvl4pPr indent="0" marL="1371600">
              <a:buNone/>
              <a:defRPr b="1" sz="1600"/>
            </a:lvl4pPr>
            <a:lvl5pPr indent="0" marL="1828800">
              <a:buNone/>
              <a:defRPr b="1" sz="1600"/>
            </a:lvl5pPr>
            <a:lvl6pPr indent="0" marL="2286000">
              <a:buNone/>
              <a:defRPr b="1" sz="1600"/>
            </a:lvl6pPr>
            <a:lvl7pPr indent="0" marL="2743200">
              <a:buNone/>
              <a:defRPr b="1" sz="1600"/>
            </a:lvl7pPr>
            <a:lvl8pPr indent="0" marL="3200400">
              <a:buNone/>
              <a:defRPr b="1" sz="1600"/>
            </a:lvl8pPr>
            <a:lvl9pPr indent="0" marL="3657600">
              <a:buNone/>
              <a:defRPr b="1"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440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indent="0" marL="0">
              <a:buNone/>
              <a:defRPr sz="1400"/>
            </a:lvl1pPr>
            <a:lvl2pPr indent="0" marL="457200">
              <a:buNone/>
              <a:defRPr sz="1200"/>
            </a:lvl2pPr>
            <a:lvl3pPr indent="0" marL="914400">
              <a:buNone/>
              <a:defRPr sz="1000"/>
            </a:lvl3pPr>
            <a:lvl4pPr indent="0" marL="1371600">
              <a:buNone/>
              <a:defRPr sz="900"/>
            </a:lvl4pPr>
            <a:lvl5pPr indent="0" marL="1828800">
              <a:buNone/>
              <a:defRPr sz="900"/>
            </a:lvl5pPr>
            <a:lvl6pPr indent="0" marL="2286000">
              <a:buNone/>
              <a:defRPr sz="900"/>
            </a:lvl6pPr>
            <a:lvl7pPr indent="0" marL="2743200">
              <a:buNone/>
              <a:defRPr sz="900"/>
            </a:lvl7pPr>
            <a:lvl8pPr indent="0" marL="3200400">
              <a:buNone/>
              <a:defRPr sz="900"/>
            </a:lvl8pPr>
            <a:lvl9pPr indent="0" marL="365760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441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indent="0" marL="0">
              <a:buNone/>
              <a:defRPr b="0" sz="2400">
                <a:solidFill>
                  <a:schemeClr val="tx1"/>
                </a:solidFill>
              </a:defRPr>
            </a:lvl1pPr>
            <a:lvl2pPr indent="0" marL="457200">
              <a:buNone/>
              <a:defRPr b="1" sz="2000"/>
            </a:lvl2pPr>
            <a:lvl3pPr indent="0" marL="914400">
              <a:buNone/>
              <a:defRPr b="1" sz="1800"/>
            </a:lvl3pPr>
            <a:lvl4pPr indent="0" marL="1371600">
              <a:buNone/>
              <a:defRPr b="1" sz="1600"/>
            </a:lvl4pPr>
            <a:lvl5pPr indent="0" marL="1828800">
              <a:buNone/>
              <a:defRPr b="1" sz="1600"/>
            </a:lvl5pPr>
            <a:lvl6pPr indent="0" marL="2286000">
              <a:buNone/>
              <a:defRPr b="1" sz="1600"/>
            </a:lvl6pPr>
            <a:lvl7pPr indent="0" marL="2743200">
              <a:buNone/>
              <a:defRPr b="1" sz="1600"/>
            </a:lvl7pPr>
            <a:lvl8pPr indent="0" marL="3200400">
              <a:buNone/>
              <a:defRPr b="1" sz="1600"/>
            </a:lvl8pPr>
            <a:lvl9pPr indent="0" marL="3657600">
              <a:buNone/>
              <a:defRPr b="1"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442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indent="0" marL="0">
              <a:buNone/>
              <a:defRPr sz="1400"/>
            </a:lvl1pPr>
            <a:lvl2pPr indent="0" marL="457200">
              <a:buNone/>
              <a:defRPr sz="1200"/>
            </a:lvl2pPr>
            <a:lvl3pPr indent="0" marL="914400">
              <a:buNone/>
              <a:defRPr sz="1000"/>
            </a:lvl3pPr>
            <a:lvl4pPr indent="0" marL="1371600">
              <a:buNone/>
              <a:defRPr sz="900"/>
            </a:lvl4pPr>
            <a:lvl5pPr indent="0" marL="1828800">
              <a:buNone/>
              <a:defRPr sz="900"/>
            </a:lvl5pPr>
            <a:lvl6pPr indent="0" marL="2286000">
              <a:buNone/>
              <a:defRPr sz="900"/>
            </a:lvl6pPr>
            <a:lvl7pPr indent="0" marL="2743200">
              <a:buNone/>
              <a:defRPr sz="900"/>
            </a:lvl7pPr>
            <a:lvl8pPr indent="0" marL="3200400">
              <a:buNone/>
              <a:defRPr sz="900"/>
            </a:lvl8pPr>
            <a:lvl9pPr indent="0" marL="365760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443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indent="0" marL="0">
              <a:buNone/>
              <a:defRPr b="0" sz="2400">
                <a:solidFill>
                  <a:schemeClr val="tx1"/>
                </a:solidFill>
              </a:defRPr>
            </a:lvl1pPr>
            <a:lvl2pPr indent="0" marL="457200">
              <a:buNone/>
              <a:defRPr b="1" sz="2000"/>
            </a:lvl2pPr>
            <a:lvl3pPr indent="0" marL="914400">
              <a:buNone/>
              <a:defRPr b="1" sz="1800"/>
            </a:lvl3pPr>
            <a:lvl4pPr indent="0" marL="1371600">
              <a:buNone/>
              <a:defRPr b="1" sz="1600"/>
            </a:lvl4pPr>
            <a:lvl5pPr indent="0" marL="1828800">
              <a:buNone/>
              <a:defRPr b="1" sz="1600"/>
            </a:lvl5pPr>
            <a:lvl6pPr indent="0" marL="2286000">
              <a:buNone/>
              <a:defRPr b="1" sz="1600"/>
            </a:lvl6pPr>
            <a:lvl7pPr indent="0" marL="2743200">
              <a:buNone/>
              <a:defRPr b="1" sz="1600"/>
            </a:lvl7pPr>
            <a:lvl8pPr indent="0" marL="3200400">
              <a:buNone/>
              <a:defRPr b="1" sz="1600"/>
            </a:lvl8pPr>
            <a:lvl9pPr indent="0" marL="3657600">
              <a:buNone/>
              <a:defRPr b="1"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444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indent="0" marL="0">
              <a:buNone/>
              <a:defRPr sz="1400"/>
            </a:lvl1pPr>
            <a:lvl2pPr indent="0" marL="457200">
              <a:buNone/>
              <a:defRPr sz="1200"/>
            </a:lvl2pPr>
            <a:lvl3pPr indent="0" marL="914400">
              <a:buNone/>
              <a:defRPr sz="1000"/>
            </a:lvl3pPr>
            <a:lvl4pPr indent="0" marL="1371600">
              <a:buNone/>
              <a:defRPr sz="900"/>
            </a:lvl4pPr>
            <a:lvl5pPr indent="0" marL="1828800">
              <a:buNone/>
              <a:defRPr sz="900"/>
            </a:lvl5pPr>
            <a:lvl6pPr indent="0" marL="2286000">
              <a:buNone/>
              <a:defRPr sz="900"/>
            </a:lvl6pPr>
            <a:lvl7pPr indent="0" marL="2743200">
              <a:buNone/>
              <a:defRPr sz="900"/>
            </a:lvl7pPr>
            <a:lvl8pPr indent="0" marL="3200400">
              <a:buNone/>
              <a:defRPr sz="900"/>
            </a:lvl8pPr>
            <a:lvl9pPr indent="0" marL="365760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445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039D430E-1CD7-41EF-A540-37344CE7533C}" type="datetimeFigureOut">
              <a:rPr lang="en-IN" smtClean="0"/>
              <a:t>30-11-2019</a:t>
            </a:fld>
            <a:endParaRPr lang="en-IN"/>
          </a:p>
        </p:txBody>
      </p:sp>
      <p:sp>
        <p:nvSpPr>
          <p:cNvPr id="1049446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IN"/>
          </a:p>
        </p:txBody>
      </p:sp>
      <p:sp>
        <p:nvSpPr>
          <p:cNvPr id="1049447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5CECCB9-95D9-4623-9C90-308B8B6D4C7A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31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40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p>
            <a:r>
              <a:rPr lang="en-US"/>
              <a:t>Click to edit Master title style</a:t>
            </a:r>
            <a:endParaRPr dirty="0" lang="en-US"/>
          </a:p>
        </p:txBody>
      </p:sp>
      <p:sp>
        <p:nvSpPr>
          <p:cNvPr id="1049401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indent="0" marL="0">
              <a:buNone/>
              <a:defRPr b="0" sz="2400">
                <a:solidFill>
                  <a:schemeClr val="tx1"/>
                </a:solidFill>
              </a:defRPr>
            </a:lvl1pPr>
            <a:lvl2pPr indent="0" marL="457200">
              <a:buNone/>
              <a:defRPr b="1" sz="2000"/>
            </a:lvl2pPr>
            <a:lvl3pPr indent="0" marL="914400">
              <a:buNone/>
              <a:defRPr b="1" sz="1800"/>
            </a:lvl3pPr>
            <a:lvl4pPr indent="0" marL="1371600">
              <a:buNone/>
              <a:defRPr b="1" sz="1600"/>
            </a:lvl4pPr>
            <a:lvl5pPr indent="0" marL="1828800">
              <a:buNone/>
              <a:defRPr b="1" sz="1600"/>
            </a:lvl5pPr>
            <a:lvl6pPr indent="0" marL="2286000">
              <a:buNone/>
              <a:defRPr b="1" sz="1600"/>
            </a:lvl6pPr>
            <a:lvl7pPr indent="0" marL="2743200">
              <a:buNone/>
              <a:defRPr b="1" sz="1600"/>
            </a:lvl7pPr>
            <a:lvl8pPr indent="0" marL="3200400">
              <a:buNone/>
              <a:defRPr b="1" sz="1600"/>
            </a:lvl8pPr>
            <a:lvl9pPr indent="0" marL="3657600">
              <a:buNone/>
              <a:defRPr b="1"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402" name="Picture Placeholder 2"/>
          <p:cNvSpPr>
            <a:spLocks noChangeAspect="1" noGrp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algn="tl" blurRad="50800" dir="5400000" dist="50800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algn="ctr" indent="0" marL="0">
              <a:buNone/>
              <a:defRPr sz="1600"/>
            </a:lvl1pPr>
            <a:lvl2pPr indent="0" marL="457200">
              <a:buNone/>
              <a:defRPr sz="1600"/>
            </a:lvl2pPr>
            <a:lvl3pPr indent="0" marL="914400">
              <a:buNone/>
              <a:defRPr sz="1600"/>
            </a:lvl3pPr>
            <a:lvl4pPr indent="0" marL="1371600">
              <a:buNone/>
              <a:defRPr sz="1600"/>
            </a:lvl4pPr>
            <a:lvl5pPr indent="0" marL="1828800">
              <a:buNone/>
              <a:defRPr sz="1600"/>
            </a:lvl5pPr>
            <a:lvl6pPr indent="0" marL="2286000">
              <a:buNone/>
              <a:defRPr sz="1600"/>
            </a:lvl6pPr>
            <a:lvl7pPr indent="0" marL="2743200">
              <a:buNone/>
              <a:defRPr sz="1600"/>
            </a:lvl7pPr>
            <a:lvl8pPr indent="0" marL="3200400">
              <a:buNone/>
              <a:defRPr sz="1600"/>
            </a:lvl8pPr>
            <a:lvl9pPr indent="0" marL="365760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dirty="0" lang="en-US"/>
          </a:p>
        </p:txBody>
      </p:sp>
      <p:sp>
        <p:nvSpPr>
          <p:cNvPr id="1049403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indent="0" marL="0">
              <a:buNone/>
              <a:defRPr sz="1400"/>
            </a:lvl1pPr>
            <a:lvl2pPr indent="0" marL="457200">
              <a:buNone/>
              <a:defRPr sz="1200"/>
            </a:lvl2pPr>
            <a:lvl3pPr indent="0" marL="914400">
              <a:buNone/>
              <a:defRPr sz="1000"/>
            </a:lvl3pPr>
            <a:lvl4pPr indent="0" marL="1371600">
              <a:buNone/>
              <a:defRPr sz="900"/>
            </a:lvl4pPr>
            <a:lvl5pPr indent="0" marL="1828800">
              <a:buNone/>
              <a:defRPr sz="900"/>
            </a:lvl5pPr>
            <a:lvl6pPr indent="0" marL="2286000">
              <a:buNone/>
              <a:defRPr sz="900"/>
            </a:lvl6pPr>
            <a:lvl7pPr indent="0" marL="2743200">
              <a:buNone/>
              <a:defRPr sz="900"/>
            </a:lvl7pPr>
            <a:lvl8pPr indent="0" marL="3200400">
              <a:buNone/>
              <a:defRPr sz="900"/>
            </a:lvl8pPr>
            <a:lvl9pPr indent="0" marL="365760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404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indent="0" marL="0">
              <a:buNone/>
              <a:defRPr b="0" sz="2400">
                <a:solidFill>
                  <a:schemeClr val="tx1"/>
                </a:solidFill>
              </a:defRPr>
            </a:lvl1pPr>
            <a:lvl2pPr indent="0" marL="457200">
              <a:buNone/>
              <a:defRPr b="1" sz="2000"/>
            </a:lvl2pPr>
            <a:lvl3pPr indent="0" marL="914400">
              <a:buNone/>
              <a:defRPr b="1" sz="1800"/>
            </a:lvl3pPr>
            <a:lvl4pPr indent="0" marL="1371600">
              <a:buNone/>
              <a:defRPr b="1" sz="1600"/>
            </a:lvl4pPr>
            <a:lvl5pPr indent="0" marL="1828800">
              <a:buNone/>
              <a:defRPr b="1" sz="1600"/>
            </a:lvl5pPr>
            <a:lvl6pPr indent="0" marL="2286000">
              <a:buNone/>
              <a:defRPr b="1" sz="1600"/>
            </a:lvl6pPr>
            <a:lvl7pPr indent="0" marL="2743200">
              <a:buNone/>
              <a:defRPr b="1" sz="1600"/>
            </a:lvl7pPr>
            <a:lvl8pPr indent="0" marL="3200400">
              <a:buNone/>
              <a:defRPr b="1" sz="1600"/>
            </a:lvl8pPr>
            <a:lvl9pPr indent="0" marL="3657600">
              <a:buNone/>
              <a:defRPr b="1"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405" name="Picture Placeholder 2"/>
          <p:cNvSpPr>
            <a:spLocks noChangeAspect="1" noGrp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algn="tl" blurRad="50800" dir="5400000" dist="50800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algn="ctr" indent="0" marL="0">
              <a:buNone/>
              <a:defRPr sz="1600"/>
            </a:lvl1pPr>
            <a:lvl2pPr indent="0" marL="457200">
              <a:buNone/>
              <a:defRPr sz="1600"/>
            </a:lvl2pPr>
            <a:lvl3pPr indent="0" marL="914400">
              <a:buNone/>
              <a:defRPr sz="1600"/>
            </a:lvl3pPr>
            <a:lvl4pPr indent="0" marL="1371600">
              <a:buNone/>
              <a:defRPr sz="1600"/>
            </a:lvl4pPr>
            <a:lvl5pPr indent="0" marL="1828800">
              <a:buNone/>
              <a:defRPr sz="1600"/>
            </a:lvl5pPr>
            <a:lvl6pPr indent="0" marL="2286000">
              <a:buNone/>
              <a:defRPr sz="1600"/>
            </a:lvl6pPr>
            <a:lvl7pPr indent="0" marL="2743200">
              <a:buNone/>
              <a:defRPr sz="1600"/>
            </a:lvl7pPr>
            <a:lvl8pPr indent="0" marL="3200400">
              <a:buNone/>
              <a:defRPr sz="1600"/>
            </a:lvl8pPr>
            <a:lvl9pPr indent="0" marL="365760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dirty="0" lang="en-US"/>
          </a:p>
        </p:txBody>
      </p:sp>
      <p:sp>
        <p:nvSpPr>
          <p:cNvPr id="1049406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indent="0" marL="0">
              <a:buNone/>
              <a:defRPr sz="1400"/>
            </a:lvl1pPr>
            <a:lvl2pPr indent="0" marL="457200">
              <a:buNone/>
              <a:defRPr sz="1200"/>
            </a:lvl2pPr>
            <a:lvl3pPr indent="0" marL="914400">
              <a:buNone/>
              <a:defRPr sz="1000"/>
            </a:lvl3pPr>
            <a:lvl4pPr indent="0" marL="1371600">
              <a:buNone/>
              <a:defRPr sz="900"/>
            </a:lvl4pPr>
            <a:lvl5pPr indent="0" marL="1828800">
              <a:buNone/>
              <a:defRPr sz="900"/>
            </a:lvl5pPr>
            <a:lvl6pPr indent="0" marL="2286000">
              <a:buNone/>
              <a:defRPr sz="900"/>
            </a:lvl6pPr>
            <a:lvl7pPr indent="0" marL="2743200">
              <a:buNone/>
              <a:defRPr sz="900"/>
            </a:lvl7pPr>
            <a:lvl8pPr indent="0" marL="3200400">
              <a:buNone/>
              <a:defRPr sz="900"/>
            </a:lvl8pPr>
            <a:lvl9pPr indent="0" marL="365760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407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indent="0" marL="0">
              <a:buNone/>
              <a:defRPr b="0" sz="2400">
                <a:solidFill>
                  <a:schemeClr val="tx1"/>
                </a:solidFill>
              </a:defRPr>
            </a:lvl1pPr>
            <a:lvl2pPr indent="0" marL="457200">
              <a:buNone/>
              <a:defRPr b="1" sz="2000"/>
            </a:lvl2pPr>
            <a:lvl3pPr indent="0" marL="914400">
              <a:buNone/>
              <a:defRPr b="1" sz="1800"/>
            </a:lvl3pPr>
            <a:lvl4pPr indent="0" marL="1371600">
              <a:buNone/>
              <a:defRPr b="1" sz="1600"/>
            </a:lvl4pPr>
            <a:lvl5pPr indent="0" marL="1828800">
              <a:buNone/>
              <a:defRPr b="1" sz="1600"/>
            </a:lvl5pPr>
            <a:lvl6pPr indent="0" marL="2286000">
              <a:buNone/>
              <a:defRPr b="1" sz="1600"/>
            </a:lvl6pPr>
            <a:lvl7pPr indent="0" marL="2743200">
              <a:buNone/>
              <a:defRPr b="1" sz="1600"/>
            </a:lvl7pPr>
            <a:lvl8pPr indent="0" marL="3200400">
              <a:buNone/>
              <a:defRPr b="1" sz="1600"/>
            </a:lvl8pPr>
            <a:lvl9pPr indent="0" marL="3657600">
              <a:buNone/>
              <a:defRPr b="1"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408" name="Picture Placeholder 2"/>
          <p:cNvSpPr>
            <a:spLocks noChangeAspect="1" noGrp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algn="tl" blurRad="50800" dir="5400000" dist="50800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algn="ctr" indent="0" marL="0">
              <a:buNone/>
              <a:defRPr sz="1600"/>
            </a:lvl1pPr>
            <a:lvl2pPr indent="0" marL="457200">
              <a:buNone/>
              <a:defRPr sz="1600"/>
            </a:lvl2pPr>
            <a:lvl3pPr indent="0" marL="914400">
              <a:buNone/>
              <a:defRPr sz="1600"/>
            </a:lvl3pPr>
            <a:lvl4pPr indent="0" marL="1371600">
              <a:buNone/>
              <a:defRPr sz="1600"/>
            </a:lvl4pPr>
            <a:lvl5pPr indent="0" marL="1828800">
              <a:buNone/>
              <a:defRPr sz="1600"/>
            </a:lvl5pPr>
            <a:lvl6pPr indent="0" marL="2286000">
              <a:buNone/>
              <a:defRPr sz="1600"/>
            </a:lvl6pPr>
            <a:lvl7pPr indent="0" marL="2743200">
              <a:buNone/>
              <a:defRPr sz="1600"/>
            </a:lvl7pPr>
            <a:lvl8pPr indent="0" marL="3200400">
              <a:buNone/>
              <a:defRPr sz="1600"/>
            </a:lvl8pPr>
            <a:lvl9pPr indent="0" marL="365760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dirty="0" lang="en-US"/>
          </a:p>
        </p:txBody>
      </p:sp>
      <p:sp>
        <p:nvSpPr>
          <p:cNvPr id="1049409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indent="0" marL="0">
              <a:buNone/>
              <a:defRPr sz="1400"/>
            </a:lvl1pPr>
            <a:lvl2pPr indent="0" marL="457200">
              <a:buNone/>
              <a:defRPr sz="1200"/>
            </a:lvl2pPr>
            <a:lvl3pPr indent="0" marL="914400">
              <a:buNone/>
              <a:defRPr sz="1000"/>
            </a:lvl3pPr>
            <a:lvl4pPr indent="0" marL="1371600">
              <a:buNone/>
              <a:defRPr sz="900"/>
            </a:lvl4pPr>
            <a:lvl5pPr indent="0" marL="1828800">
              <a:buNone/>
              <a:defRPr sz="900"/>
            </a:lvl5pPr>
            <a:lvl6pPr indent="0" marL="2286000">
              <a:buNone/>
              <a:defRPr sz="900"/>
            </a:lvl6pPr>
            <a:lvl7pPr indent="0" marL="2743200">
              <a:buNone/>
              <a:defRPr sz="900"/>
            </a:lvl7pPr>
            <a:lvl8pPr indent="0" marL="3200400">
              <a:buNone/>
              <a:defRPr sz="900"/>
            </a:lvl8pPr>
            <a:lvl9pPr indent="0" marL="365760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410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039D430E-1CD7-41EF-A540-37344CE7533C}" type="datetimeFigureOut">
              <a:rPr lang="en-IN" smtClean="0"/>
              <a:t>30-11-2019</a:t>
            </a:fld>
            <a:endParaRPr lang="en-IN"/>
          </a:p>
        </p:txBody>
      </p:sp>
      <p:sp>
        <p:nvSpPr>
          <p:cNvPr id="1049411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IN"/>
          </a:p>
        </p:txBody>
      </p:sp>
      <p:sp>
        <p:nvSpPr>
          <p:cNvPr id="1049412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5CECCB9-95D9-4623-9C90-308B8B6D4C7A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vertTx">
  <p:cSld name="Title and Vertical Text">
    <p:spTree>
      <p:nvGrpSpPr>
        <p:cNvPr id="32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433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Click to edit Master title style</a:t>
            </a:r>
            <a:endParaRPr dirty="0" lang="en-US"/>
          </a:p>
        </p:txBody>
      </p:sp>
      <p:sp>
        <p:nvSpPr>
          <p:cNvPr id="1049434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 lang="en-US"/>
          </a:p>
        </p:txBody>
      </p:sp>
      <p:sp>
        <p:nvSpPr>
          <p:cNvPr id="104943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039D430E-1CD7-41EF-A540-37344CE7533C}" type="datetimeFigureOut">
              <a:rPr lang="en-IN" smtClean="0"/>
              <a:t>30-11-2019</a:t>
            </a:fld>
            <a:endParaRPr lang="en-IN"/>
          </a:p>
        </p:txBody>
      </p:sp>
      <p:sp>
        <p:nvSpPr>
          <p:cNvPr id="104943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IN"/>
          </a:p>
        </p:txBody>
      </p:sp>
      <p:sp>
        <p:nvSpPr>
          <p:cNvPr id="104943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5CECCB9-95D9-4623-9C90-308B8B6D4C7A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type="vertTitleAndTx">
  <p:cSld name="Vertical Title and Text">
    <p:spTree>
      <p:nvGrpSpPr>
        <p:cNvPr id="31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22" name="Picture 8" descr="C2-HD-BTM.png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0" y="4375150"/>
            <a:ext cx="12192000" cy="2482850"/>
          </a:xfrm>
          <a:prstGeom prst="rect"/>
        </p:spPr>
      </p:pic>
      <p:sp>
        <p:nvSpPr>
          <p:cNvPr id="1049368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/>
          </a:lstStyle>
          <a:p>
            <a:r>
              <a:rPr lang="en-US"/>
              <a:t>Click to edit Master title style</a:t>
            </a:r>
            <a:endParaRPr dirty="0" lang="en-US"/>
          </a:p>
        </p:txBody>
      </p:sp>
      <p:sp>
        <p:nvSpPr>
          <p:cNvPr id="1049369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 lang="en-US"/>
          </a:p>
        </p:txBody>
      </p:sp>
      <p:sp>
        <p:nvSpPr>
          <p:cNvPr id="1049370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/>
          </a:lstStyle>
          <a:p>
            <a:fld id="{039D430E-1CD7-41EF-A540-37344CE7533C}" type="datetimeFigureOut">
              <a:rPr lang="en-IN" smtClean="0"/>
              <a:t>30-11-2019</a:t>
            </a:fld>
            <a:endParaRPr lang="en-IN"/>
          </a:p>
        </p:txBody>
      </p:sp>
      <p:sp>
        <p:nvSpPr>
          <p:cNvPr id="104937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p>
            <a:endParaRPr lang="en-IN"/>
          </a:p>
        </p:txBody>
      </p:sp>
      <p:sp>
        <p:nvSpPr>
          <p:cNvPr id="104937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p>
            <a:fld id="{55CECCB9-95D9-4623-9C90-308B8B6D4C7A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itle">
  <p:cSld name="Title Slide">
    <p:spTree>
      <p:nvGrpSpPr>
        <p:cNvPr id="30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20" name="Picture 7" descr="C3-HD-BTM.png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0" y="4375150"/>
            <a:ext cx="12192000" cy="2482850"/>
          </a:xfrm>
          <a:prstGeom prst="rect"/>
        </p:spPr>
      </p:pic>
      <p:sp>
        <p:nvSpPr>
          <p:cNvPr id="104935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dirty="0" lang="en-US"/>
          </a:p>
        </p:txBody>
      </p:sp>
      <p:sp>
        <p:nvSpPr>
          <p:cNvPr id="104935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algn="l" indent="0" marL="0">
              <a:buNone/>
              <a:defRPr sz="2000"/>
            </a:lvl1pPr>
            <a:lvl2pPr algn="ctr" indent="0" marL="457200">
              <a:buNone/>
              <a:defRPr sz="2000"/>
            </a:lvl2pPr>
            <a:lvl3pPr algn="ctr" indent="0" marL="914400">
              <a:buNone/>
              <a:defRPr sz="1800"/>
            </a:lvl3pPr>
            <a:lvl4pPr algn="ctr" indent="0" marL="1371600">
              <a:buNone/>
              <a:defRPr sz="1600"/>
            </a:lvl4pPr>
            <a:lvl5pPr algn="ctr" indent="0" marL="1828800">
              <a:buNone/>
              <a:defRPr sz="1600"/>
            </a:lvl5pPr>
            <a:lvl6pPr algn="ctr" indent="0" marL="2286000">
              <a:buNone/>
              <a:defRPr sz="1600"/>
            </a:lvl6pPr>
            <a:lvl7pPr algn="ctr" indent="0" marL="2743200">
              <a:buNone/>
              <a:defRPr sz="1600"/>
            </a:lvl7pPr>
            <a:lvl8pPr algn="ctr" indent="0" marL="3200400">
              <a:buNone/>
              <a:defRPr sz="1600"/>
            </a:lvl8pPr>
            <a:lvl9pPr algn="ctr" indent="0" marL="3657600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dirty="0" lang="en-US"/>
          </a:p>
        </p:txBody>
      </p:sp>
      <p:sp>
        <p:nvSpPr>
          <p:cNvPr id="104935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p>
            <a:fld id="{039D430E-1CD7-41EF-A540-37344CE7533C}" type="datetimeFigureOut">
              <a:rPr lang="en-IN" smtClean="0"/>
              <a:t>30-11-2019</a:t>
            </a:fld>
            <a:endParaRPr lang="en-IN"/>
          </a:p>
        </p:txBody>
      </p:sp>
      <p:sp>
        <p:nvSpPr>
          <p:cNvPr id="104935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p>
            <a:endParaRPr lang="en-IN"/>
          </a:p>
        </p:txBody>
      </p:sp>
      <p:sp>
        <p:nvSpPr>
          <p:cNvPr id="104935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p>
            <a:fld id="{55CECCB9-95D9-4623-9C90-308B8B6D4C7A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blank">
  <p:cSld name="Blank">
    <p:spTree>
      <p:nvGrpSpPr>
        <p:cNvPr id="8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5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039D430E-1CD7-41EF-A540-37344CE7533C}" type="datetimeFigureOut">
              <a:rPr lang="en-IN" smtClean="0"/>
              <a:t>30-11-2019</a:t>
            </a:fld>
            <a:endParaRPr lang="en-IN"/>
          </a:p>
        </p:txBody>
      </p:sp>
      <p:sp>
        <p:nvSpPr>
          <p:cNvPr id="1048596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IN"/>
          </a:p>
        </p:txBody>
      </p:sp>
      <p:sp>
        <p:nvSpPr>
          <p:cNvPr id="1048597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5CECCB9-95D9-4623-9C90-308B8B6D4C7A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2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0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Click to edit Master title style</a:t>
            </a:r>
            <a:endParaRPr dirty="0" lang="en-US"/>
          </a:p>
        </p:txBody>
      </p:sp>
      <p:sp>
        <p:nvSpPr>
          <p:cNvPr id="1048651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 lang="en-US"/>
          </a:p>
        </p:txBody>
      </p:sp>
      <p:sp>
        <p:nvSpPr>
          <p:cNvPr id="104865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039D430E-1CD7-41EF-A540-37344CE7533C}" type="datetimeFigureOut">
              <a:rPr lang="en-IN" smtClean="0"/>
              <a:t>30-11-2019</a:t>
            </a:fld>
            <a:endParaRPr lang="en-IN"/>
          </a:p>
        </p:txBody>
      </p:sp>
      <p:sp>
        <p:nvSpPr>
          <p:cNvPr id="104865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IN"/>
          </a:p>
        </p:txBody>
      </p:sp>
      <p:sp>
        <p:nvSpPr>
          <p:cNvPr id="104865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5CECCB9-95D9-4623-9C90-308B8B6D4C7A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type="secHead">
  <p:cSld name="Section Header">
    <p:spTree>
      <p:nvGrpSpPr>
        <p:cNvPr id="30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21" name="Picture 7" descr="C3-HD-BTM.png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0" y="4375150"/>
            <a:ext cx="12192000" cy="2482850"/>
          </a:xfrm>
          <a:prstGeom prst="rect"/>
        </p:spPr>
      </p:pic>
      <p:sp>
        <p:nvSpPr>
          <p:cNvPr id="1049357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dirty="0" lang="en-US"/>
          </a:p>
        </p:txBody>
      </p:sp>
      <p:sp>
        <p:nvSpPr>
          <p:cNvPr id="1049358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algn="r" indent="0" marL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indent="0" marL="45720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indent="0" marL="91440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indent="0" marL="13716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indent="0" marL="18288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indent="0" marL="22860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indent="0" marL="27432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indent="0" marL="32004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indent="0" marL="36576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359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/>
          </a:lstStyle>
          <a:p>
            <a:fld id="{039D430E-1CD7-41EF-A540-37344CE7533C}" type="datetimeFigureOut">
              <a:rPr lang="en-IN" smtClean="0"/>
              <a:t>30-11-2019</a:t>
            </a:fld>
            <a:endParaRPr lang="en-IN"/>
          </a:p>
        </p:txBody>
      </p:sp>
      <p:sp>
        <p:nvSpPr>
          <p:cNvPr id="104936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p>
            <a:endParaRPr lang="en-IN"/>
          </a:p>
        </p:txBody>
      </p:sp>
      <p:sp>
        <p:nvSpPr>
          <p:cNvPr id="104936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p>
            <a:fld id="{55CECCB9-95D9-4623-9C90-308B8B6D4C7A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woObj">
  <p:cSld name="Two Content">
    <p:spTree>
      <p:nvGrpSpPr>
        <p:cNvPr id="30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313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Click to edit Master title style</a:t>
            </a:r>
            <a:endParaRPr dirty="0" lang="en-US"/>
          </a:p>
        </p:txBody>
      </p:sp>
      <p:sp>
        <p:nvSpPr>
          <p:cNvPr id="1049314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 lang="en-US"/>
          </a:p>
        </p:txBody>
      </p:sp>
      <p:sp>
        <p:nvSpPr>
          <p:cNvPr id="1049315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 lang="en-US"/>
          </a:p>
        </p:txBody>
      </p:sp>
      <p:sp>
        <p:nvSpPr>
          <p:cNvPr id="1049316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039D430E-1CD7-41EF-A540-37344CE7533C}" type="datetimeFigureOut">
              <a:rPr lang="en-IN" smtClean="0"/>
              <a:t>30-11-2019</a:t>
            </a:fld>
            <a:endParaRPr lang="en-IN"/>
          </a:p>
        </p:txBody>
      </p:sp>
      <p:sp>
        <p:nvSpPr>
          <p:cNvPr id="1049317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IN"/>
          </a:p>
        </p:txBody>
      </p:sp>
      <p:sp>
        <p:nvSpPr>
          <p:cNvPr id="1049318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5CECCB9-95D9-4623-9C90-308B8B6D4C7A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woTxTwoObj">
  <p:cSld name="Comparison">
    <p:spTree>
      <p:nvGrpSpPr>
        <p:cNvPr id="30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344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p>
            <a:r>
              <a:rPr lang="en-US"/>
              <a:t>Click to edit Master title style</a:t>
            </a:r>
            <a:endParaRPr dirty="0" lang="en-US"/>
          </a:p>
        </p:txBody>
      </p:sp>
      <p:sp>
        <p:nvSpPr>
          <p:cNvPr id="1049345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indent="0" marL="0">
              <a:buNone/>
              <a:defRPr b="0" sz="2800">
                <a:solidFill>
                  <a:schemeClr val="tx1"/>
                </a:solidFill>
              </a:defRPr>
            </a:lvl1pPr>
            <a:lvl2pPr indent="0" marL="457200">
              <a:buNone/>
              <a:defRPr b="1" sz="2000"/>
            </a:lvl2pPr>
            <a:lvl3pPr indent="0" marL="914400">
              <a:buNone/>
              <a:defRPr b="1" sz="1800"/>
            </a:lvl3pPr>
            <a:lvl4pPr indent="0" marL="1371600">
              <a:buNone/>
              <a:defRPr b="1" sz="1600"/>
            </a:lvl4pPr>
            <a:lvl5pPr indent="0" marL="1828800">
              <a:buNone/>
              <a:defRPr b="1" sz="1600"/>
            </a:lvl5pPr>
            <a:lvl6pPr indent="0" marL="2286000">
              <a:buNone/>
              <a:defRPr b="1" sz="1600"/>
            </a:lvl6pPr>
            <a:lvl7pPr indent="0" marL="2743200">
              <a:buNone/>
              <a:defRPr b="1" sz="1600"/>
            </a:lvl7pPr>
            <a:lvl8pPr indent="0" marL="3200400">
              <a:buNone/>
              <a:defRPr b="1" sz="1600"/>
            </a:lvl8pPr>
            <a:lvl9pPr indent="0" marL="3657600">
              <a:buNone/>
              <a:defRPr b="1"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346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 lang="en-US"/>
          </a:p>
        </p:txBody>
      </p:sp>
      <p:sp>
        <p:nvSpPr>
          <p:cNvPr id="1049347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indent="0" marL="0">
              <a:buNone/>
              <a:defRPr b="0" sz="2800">
                <a:solidFill>
                  <a:schemeClr val="tx1"/>
                </a:solidFill>
              </a:defRPr>
            </a:lvl1pPr>
            <a:lvl2pPr indent="0" marL="457200">
              <a:buNone/>
              <a:defRPr b="1" sz="2000"/>
            </a:lvl2pPr>
            <a:lvl3pPr indent="0" marL="914400">
              <a:buNone/>
              <a:defRPr b="1" sz="1800"/>
            </a:lvl3pPr>
            <a:lvl4pPr indent="0" marL="1371600">
              <a:buNone/>
              <a:defRPr b="1" sz="1600"/>
            </a:lvl4pPr>
            <a:lvl5pPr indent="0" marL="1828800">
              <a:buNone/>
              <a:defRPr b="1" sz="1600"/>
            </a:lvl5pPr>
            <a:lvl6pPr indent="0" marL="2286000">
              <a:buNone/>
              <a:defRPr b="1" sz="1600"/>
            </a:lvl6pPr>
            <a:lvl7pPr indent="0" marL="2743200">
              <a:buNone/>
              <a:defRPr b="1" sz="1600"/>
            </a:lvl7pPr>
            <a:lvl8pPr indent="0" marL="3200400">
              <a:buNone/>
              <a:defRPr b="1" sz="1600"/>
            </a:lvl8pPr>
            <a:lvl9pPr indent="0" marL="3657600">
              <a:buNone/>
              <a:defRPr b="1"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348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 lang="en-US"/>
          </a:p>
        </p:txBody>
      </p:sp>
      <p:sp>
        <p:nvSpPr>
          <p:cNvPr id="1049349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039D430E-1CD7-41EF-A540-37344CE7533C}" type="datetimeFigureOut">
              <a:rPr lang="en-IN" smtClean="0"/>
              <a:t>30-11-2019</a:t>
            </a:fld>
            <a:endParaRPr lang="en-IN"/>
          </a:p>
        </p:txBody>
      </p:sp>
      <p:sp>
        <p:nvSpPr>
          <p:cNvPr id="1049350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IN"/>
          </a:p>
        </p:txBody>
      </p:sp>
      <p:sp>
        <p:nvSpPr>
          <p:cNvPr id="1049351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5CECCB9-95D9-4623-9C90-308B8B6D4C7A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itleOnly">
  <p:cSld name="Title Only">
    <p:spTree>
      <p:nvGrpSpPr>
        <p:cNvPr id="30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303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Click to edit Master title style</a:t>
            </a:r>
            <a:endParaRPr dirty="0" lang="en-US"/>
          </a:p>
        </p:txBody>
      </p:sp>
      <p:sp>
        <p:nvSpPr>
          <p:cNvPr id="1049304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039D430E-1CD7-41EF-A540-37344CE7533C}" type="datetimeFigureOut">
              <a:rPr lang="en-IN" smtClean="0"/>
              <a:t>30-11-2019</a:t>
            </a:fld>
            <a:endParaRPr lang="en-IN"/>
          </a:p>
        </p:txBody>
      </p:sp>
      <p:sp>
        <p:nvSpPr>
          <p:cNvPr id="104930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IN"/>
          </a:p>
        </p:txBody>
      </p:sp>
      <p:sp>
        <p:nvSpPr>
          <p:cNvPr id="104930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5CECCB9-95D9-4623-9C90-308B8B6D4C7A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blank">
  <p:cSld name="Blank">
    <p:spTree>
      <p:nvGrpSpPr>
        <p:cNvPr id="29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290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039D430E-1CD7-41EF-A540-37344CE7533C}" type="datetimeFigureOut">
              <a:rPr lang="en-IN" smtClean="0"/>
              <a:t>30-11-2019</a:t>
            </a:fld>
            <a:endParaRPr lang="en-IN"/>
          </a:p>
        </p:txBody>
      </p:sp>
      <p:sp>
        <p:nvSpPr>
          <p:cNvPr id="1049291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IN"/>
          </a:p>
        </p:txBody>
      </p:sp>
      <p:sp>
        <p:nvSpPr>
          <p:cNvPr id="1049292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5CECCB9-95D9-4623-9C90-308B8B6D4C7A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Tx">
  <p:cSld name="Content with Caption">
    <p:spTree>
      <p:nvGrpSpPr>
        <p:cNvPr id="30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319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dirty="0" lang="en-US"/>
          </a:p>
        </p:txBody>
      </p:sp>
      <p:sp>
        <p:nvSpPr>
          <p:cNvPr id="1049320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 lang="en-US"/>
          </a:p>
        </p:txBody>
      </p:sp>
      <p:sp>
        <p:nvSpPr>
          <p:cNvPr id="1049321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indent="0" marL="0">
              <a:buNone/>
              <a:defRPr sz="1600"/>
            </a:lvl1pPr>
            <a:lvl2pPr indent="0" marL="457200">
              <a:buNone/>
              <a:defRPr sz="1400"/>
            </a:lvl2pPr>
            <a:lvl3pPr indent="0" marL="914400">
              <a:buNone/>
              <a:defRPr sz="1200"/>
            </a:lvl3pPr>
            <a:lvl4pPr indent="0" marL="1371600">
              <a:buNone/>
              <a:defRPr sz="1000"/>
            </a:lvl4pPr>
            <a:lvl5pPr indent="0" marL="1828800">
              <a:buNone/>
              <a:defRPr sz="1000"/>
            </a:lvl5pPr>
            <a:lvl6pPr indent="0" marL="2286000">
              <a:buNone/>
              <a:defRPr sz="1000"/>
            </a:lvl6pPr>
            <a:lvl7pPr indent="0" marL="2743200">
              <a:buNone/>
              <a:defRPr sz="1000"/>
            </a:lvl7pPr>
            <a:lvl8pPr indent="0" marL="3200400">
              <a:buNone/>
              <a:defRPr sz="1000"/>
            </a:lvl8pPr>
            <a:lvl9pPr indent="0" marL="365760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322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039D430E-1CD7-41EF-A540-37344CE7533C}" type="datetimeFigureOut">
              <a:rPr lang="en-IN" smtClean="0"/>
              <a:t>30-11-2019</a:t>
            </a:fld>
            <a:endParaRPr lang="en-IN"/>
          </a:p>
        </p:txBody>
      </p:sp>
      <p:sp>
        <p:nvSpPr>
          <p:cNvPr id="1049323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IN"/>
          </a:p>
        </p:txBody>
      </p:sp>
      <p:sp>
        <p:nvSpPr>
          <p:cNvPr id="1049324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5CECCB9-95D9-4623-9C90-308B8B6D4C7A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picTx">
  <p:cSld name="Picture with Caption">
    <p:spTree>
      <p:nvGrpSpPr>
        <p:cNvPr id="30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333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dirty="0" lang="en-US"/>
          </a:p>
        </p:txBody>
      </p:sp>
      <p:sp>
        <p:nvSpPr>
          <p:cNvPr id="1049334" name="Picture Placeholder 2"/>
          <p:cNvSpPr>
            <a:spLocks noChangeAspect="1" noGrp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indent="0" marL="0">
              <a:buNone/>
              <a:defRPr sz="3200"/>
            </a:lvl1pPr>
            <a:lvl2pPr indent="0" marL="457200">
              <a:buNone/>
              <a:defRPr sz="2800"/>
            </a:lvl2pPr>
            <a:lvl3pPr indent="0" marL="914400">
              <a:buNone/>
              <a:defRPr sz="2400"/>
            </a:lvl3pPr>
            <a:lvl4pPr indent="0" marL="1371600">
              <a:buNone/>
              <a:defRPr sz="2000"/>
            </a:lvl4pPr>
            <a:lvl5pPr indent="0" marL="1828800">
              <a:buNone/>
              <a:defRPr sz="2000"/>
            </a:lvl5pPr>
            <a:lvl6pPr indent="0" marL="2286000">
              <a:buNone/>
              <a:defRPr sz="2000"/>
            </a:lvl6pPr>
            <a:lvl7pPr indent="0" marL="2743200">
              <a:buNone/>
              <a:defRPr sz="2000"/>
            </a:lvl7pPr>
            <a:lvl8pPr indent="0" marL="3200400">
              <a:buNone/>
              <a:defRPr sz="2000"/>
            </a:lvl8pPr>
            <a:lvl9pPr indent="0" marL="365760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dirty="0" lang="en-US"/>
          </a:p>
        </p:txBody>
      </p:sp>
      <p:sp>
        <p:nvSpPr>
          <p:cNvPr id="1049335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indent="0" marL="0">
              <a:buNone/>
              <a:defRPr sz="1600"/>
            </a:lvl1pPr>
            <a:lvl2pPr indent="0" marL="457200">
              <a:buNone/>
              <a:defRPr sz="1400"/>
            </a:lvl2pPr>
            <a:lvl3pPr indent="0" marL="914400">
              <a:buNone/>
              <a:defRPr sz="1200"/>
            </a:lvl3pPr>
            <a:lvl4pPr indent="0" marL="1371600">
              <a:buNone/>
              <a:defRPr sz="1000"/>
            </a:lvl4pPr>
            <a:lvl5pPr indent="0" marL="1828800">
              <a:buNone/>
              <a:defRPr sz="1000"/>
            </a:lvl5pPr>
            <a:lvl6pPr indent="0" marL="2286000">
              <a:buNone/>
              <a:defRPr sz="1000"/>
            </a:lvl6pPr>
            <a:lvl7pPr indent="0" marL="2743200">
              <a:buNone/>
              <a:defRPr sz="1000"/>
            </a:lvl7pPr>
            <a:lvl8pPr indent="0" marL="3200400">
              <a:buNone/>
              <a:defRPr sz="1000"/>
            </a:lvl8pPr>
            <a:lvl9pPr indent="0" marL="365760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336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039D430E-1CD7-41EF-A540-37344CE7533C}" type="datetimeFigureOut">
              <a:rPr lang="en-IN" smtClean="0"/>
              <a:t>30-11-2019</a:t>
            </a:fld>
            <a:endParaRPr lang="en-IN"/>
          </a:p>
        </p:txBody>
      </p:sp>
      <p:sp>
        <p:nvSpPr>
          <p:cNvPr id="1049337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IN"/>
          </a:p>
        </p:txBody>
      </p:sp>
      <p:sp>
        <p:nvSpPr>
          <p:cNvPr id="1049338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5CECCB9-95D9-4623-9C90-308B8B6D4C7A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30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307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dirty="0" lang="en-US"/>
          </a:p>
        </p:txBody>
      </p:sp>
      <p:sp>
        <p:nvSpPr>
          <p:cNvPr id="1049308" name="Picture Placeholder 2"/>
          <p:cNvSpPr>
            <a:spLocks noChangeAspect="1" noGrp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indent="0" marL="0">
              <a:buNone/>
              <a:defRPr sz="3200"/>
            </a:lvl1pPr>
            <a:lvl2pPr indent="0" marL="457200">
              <a:buNone/>
              <a:defRPr sz="2800"/>
            </a:lvl2pPr>
            <a:lvl3pPr indent="0" marL="914400">
              <a:buNone/>
              <a:defRPr sz="2400"/>
            </a:lvl3pPr>
            <a:lvl4pPr indent="0" marL="1371600">
              <a:buNone/>
              <a:defRPr sz="2000"/>
            </a:lvl4pPr>
            <a:lvl5pPr indent="0" marL="1828800">
              <a:buNone/>
              <a:defRPr sz="2000"/>
            </a:lvl5pPr>
            <a:lvl6pPr indent="0" marL="2286000">
              <a:buNone/>
              <a:defRPr sz="2000"/>
            </a:lvl6pPr>
            <a:lvl7pPr indent="0" marL="2743200">
              <a:buNone/>
              <a:defRPr sz="2000"/>
            </a:lvl7pPr>
            <a:lvl8pPr indent="0" marL="3200400">
              <a:buNone/>
              <a:defRPr sz="2000"/>
            </a:lvl8pPr>
            <a:lvl9pPr indent="0" marL="365760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dirty="0" lang="en-US"/>
          </a:p>
        </p:txBody>
      </p:sp>
      <p:sp>
        <p:nvSpPr>
          <p:cNvPr id="1049309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algn="l" indent="0" marL="0">
              <a:buNone/>
              <a:defRPr sz="1600"/>
            </a:lvl1pPr>
            <a:lvl2pPr indent="0" marL="457200">
              <a:buNone/>
              <a:defRPr sz="1400"/>
            </a:lvl2pPr>
            <a:lvl3pPr indent="0" marL="914400">
              <a:buNone/>
              <a:defRPr sz="1200"/>
            </a:lvl3pPr>
            <a:lvl4pPr indent="0" marL="1371600">
              <a:buNone/>
              <a:defRPr sz="1000"/>
            </a:lvl4pPr>
            <a:lvl5pPr indent="0" marL="1828800">
              <a:buNone/>
              <a:defRPr sz="1000"/>
            </a:lvl5pPr>
            <a:lvl6pPr indent="0" marL="2286000">
              <a:buNone/>
              <a:defRPr sz="1000"/>
            </a:lvl6pPr>
            <a:lvl7pPr indent="0" marL="2743200">
              <a:buNone/>
              <a:defRPr sz="1000"/>
            </a:lvl7pPr>
            <a:lvl8pPr indent="0" marL="3200400">
              <a:buNone/>
              <a:defRPr sz="1000"/>
            </a:lvl8pPr>
            <a:lvl9pPr indent="0" marL="365760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310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039D430E-1CD7-41EF-A540-37344CE7533C}" type="datetimeFigureOut">
              <a:rPr lang="en-IN" smtClean="0"/>
              <a:t>30-11-2019</a:t>
            </a:fld>
            <a:endParaRPr lang="en-IN"/>
          </a:p>
        </p:txBody>
      </p:sp>
      <p:sp>
        <p:nvSpPr>
          <p:cNvPr id="1049311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IN"/>
          </a:p>
        </p:txBody>
      </p:sp>
      <p:sp>
        <p:nvSpPr>
          <p:cNvPr id="1049312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5CECCB9-95D9-4623-9C90-308B8B6D4C7A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Title and Caption">
    <p:spTree>
      <p:nvGrpSpPr>
        <p:cNvPr id="29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17" name="Picture 8" descr="C3-HD-BTM.png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0" y="4375150"/>
            <a:ext cx="12192000" cy="2482850"/>
          </a:xfrm>
          <a:prstGeom prst="rect"/>
        </p:spPr>
      </p:pic>
      <p:sp>
        <p:nvSpPr>
          <p:cNvPr id="1049285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dirty="0" lang="en-US"/>
          </a:p>
        </p:txBody>
      </p:sp>
      <p:sp>
        <p:nvSpPr>
          <p:cNvPr id="1049286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indent="0" marL="0">
              <a:buNone/>
              <a:defRPr sz="1600"/>
            </a:lvl1pPr>
            <a:lvl2pPr indent="0" marL="457200">
              <a:buNone/>
              <a:defRPr sz="1400"/>
            </a:lvl2pPr>
            <a:lvl3pPr indent="0" marL="914400">
              <a:buNone/>
              <a:defRPr sz="1200"/>
            </a:lvl3pPr>
            <a:lvl4pPr indent="0" marL="1371600">
              <a:buNone/>
              <a:defRPr sz="1000"/>
            </a:lvl4pPr>
            <a:lvl5pPr indent="0" marL="1828800">
              <a:buNone/>
              <a:defRPr sz="1000"/>
            </a:lvl5pPr>
            <a:lvl6pPr indent="0" marL="2286000">
              <a:buNone/>
              <a:defRPr sz="1000"/>
            </a:lvl6pPr>
            <a:lvl7pPr indent="0" marL="2743200">
              <a:buNone/>
              <a:defRPr sz="1000"/>
            </a:lvl7pPr>
            <a:lvl8pPr indent="0" marL="3200400">
              <a:buNone/>
              <a:defRPr sz="1000"/>
            </a:lvl8pPr>
            <a:lvl9pPr indent="0" marL="365760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287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/>
          </a:lstStyle>
          <a:p>
            <a:fld id="{039D430E-1CD7-41EF-A540-37344CE7533C}" type="datetimeFigureOut">
              <a:rPr lang="en-IN" smtClean="0"/>
              <a:t>30-11-2019</a:t>
            </a:fld>
            <a:endParaRPr lang="en-IN"/>
          </a:p>
        </p:txBody>
      </p:sp>
      <p:sp>
        <p:nvSpPr>
          <p:cNvPr id="1049288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p>
            <a:endParaRPr lang="en-IN"/>
          </a:p>
        </p:txBody>
      </p:sp>
      <p:sp>
        <p:nvSpPr>
          <p:cNvPr id="1049289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p>
            <a:fld id="{55CECCB9-95D9-4623-9C90-308B8B6D4C7A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Tx">
  <p:cSld name="Content with Caption">
    <p:spTree>
      <p:nvGrpSpPr>
        <p:cNvPr id="22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48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dirty="0" lang="en-US"/>
          </a:p>
        </p:txBody>
      </p:sp>
      <p:sp>
        <p:nvSpPr>
          <p:cNvPr id="1048849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 lang="en-US"/>
          </a:p>
        </p:txBody>
      </p:sp>
      <p:sp>
        <p:nvSpPr>
          <p:cNvPr id="1048850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indent="0" marL="0">
              <a:buNone/>
              <a:defRPr sz="1600"/>
            </a:lvl1pPr>
            <a:lvl2pPr indent="0" marL="457200">
              <a:buNone/>
              <a:defRPr sz="1400"/>
            </a:lvl2pPr>
            <a:lvl3pPr indent="0" marL="914400">
              <a:buNone/>
              <a:defRPr sz="1200"/>
            </a:lvl3pPr>
            <a:lvl4pPr indent="0" marL="1371600">
              <a:buNone/>
              <a:defRPr sz="1000"/>
            </a:lvl4pPr>
            <a:lvl5pPr indent="0" marL="1828800">
              <a:buNone/>
              <a:defRPr sz="1000"/>
            </a:lvl5pPr>
            <a:lvl6pPr indent="0" marL="2286000">
              <a:buNone/>
              <a:defRPr sz="1000"/>
            </a:lvl6pPr>
            <a:lvl7pPr indent="0" marL="2743200">
              <a:buNone/>
              <a:defRPr sz="1000"/>
            </a:lvl7pPr>
            <a:lvl8pPr indent="0" marL="3200400">
              <a:buNone/>
              <a:defRPr sz="1000"/>
            </a:lvl8pPr>
            <a:lvl9pPr indent="0" marL="365760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851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039D430E-1CD7-41EF-A540-37344CE7533C}" type="datetimeFigureOut">
              <a:rPr lang="en-IN" smtClean="0"/>
              <a:t>30-11-2019</a:t>
            </a:fld>
            <a:endParaRPr lang="en-IN"/>
          </a:p>
        </p:txBody>
      </p:sp>
      <p:sp>
        <p:nvSpPr>
          <p:cNvPr id="1048852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IN"/>
          </a:p>
        </p:txBody>
      </p:sp>
      <p:sp>
        <p:nvSpPr>
          <p:cNvPr id="1048853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5CECCB9-95D9-4623-9C90-308B8B6D4C7A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Quote with Caption">
    <p:spTree>
      <p:nvGrpSpPr>
        <p:cNvPr id="30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18" name="Picture 10" descr="C3-HD-BTM.png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0" y="4375150"/>
            <a:ext cx="12192000" cy="2482850"/>
          </a:xfrm>
          <a:prstGeom prst="rect"/>
        </p:spPr>
      </p:pic>
      <p:sp>
        <p:nvSpPr>
          <p:cNvPr id="1049325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dirty="0" lang="en-US"/>
          </a:p>
        </p:txBody>
      </p:sp>
      <p:sp>
        <p:nvSpPr>
          <p:cNvPr id="1049326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indent="0" marL="0">
              <a:buNone/>
              <a:defRPr sz="1400"/>
            </a:lvl1pPr>
            <a:lvl2pPr indent="0" marL="457200">
              <a:buNone/>
              <a:defRPr sz="1400"/>
            </a:lvl2pPr>
            <a:lvl3pPr indent="0" marL="914400">
              <a:buNone/>
              <a:defRPr sz="1200"/>
            </a:lvl3pPr>
            <a:lvl4pPr indent="0" marL="1371600">
              <a:buNone/>
              <a:defRPr sz="1000"/>
            </a:lvl4pPr>
            <a:lvl5pPr indent="0" marL="1828800">
              <a:buNone/>
              <a:defRPr sz="1000"/>
            </a:lvl5pPr>
            <a:lvl6pPr indent="0" marL="2286000">
              <a:buNone/>
              <a:defRPr sz="1000"/>
            </a:lvl6pPr>
            <a:lvl7pPr indent="0" marL="2743200">
              <a:buNone/>
              <a:defRPr sz="1000"/>
            </a:lvl7pPr>
            <a:lvl8pPr indent="0" marL="3200400">
              <a:buNone/>
              <a:defRPr sz="1000"/>
            </a:lvl8pPr>
            <a:lvl9pPr indent="0" marL="365760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327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indent="0" marL="0">
              <a:buNone/>
              <a:defRPr sz="1600"/>
            </a:lvl1pPr>
            <a:lvl2pPr indent="0" marL="457200">
              <a:buNone/>
              <a:defRPr sz="1400"/>
            </a:lvl2pPr>
            <a:lvl3pPr indent="0" marL="914400">
              <a:buNone/>
              <a:defRPr sz="1200"/>
            </a:lvl3pPr>
            <a:lvl4pPr indent="0" marL="1371600">
              <a:buNone/>
              <a:defRPr sz="1000"/>
            </a:lvl4pPr>
            <a:lvl5pPr indent="0" marL="1828800">
              <a:buNone/>
              <a:defRPr sz="1000"/>
            </a:lvl5pPr>
            <a:lvl6pPr indent="0" marL="2286000">
              <a:buNone/>
              <a:defRPr sz="1000"/>
            </a:lvl6pPr>
            <a:lvl7pPr indent="0" marL="2743200">
              <a:buNone/>
              <a:defRPr sz="1000"/>
            </a:lvl7pPr>
            <a:lvl8pPr indent="0" marL="3200400">
              <a:buNone/>
              <a:defRPr sz="1000"/>
            </a:lvl8pPr>
            <a:lvl9pPr indent="0" marL="365760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328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/>
          </a:lstStyle>
          <a:p>
            <a:fld id="{039D430E-1CD7-41EF-A540-37344CE7533C}" type="datetimeFigureOut">
              <a:rPr lang="en-IN" smtClean="0"/>
              <a:t>30-11-2019</a:t>
            </a:fld>
            <a:endParaRPr lang="en-IN"/>
          </a:p>
        </p:txBody>
      </p:sp>
      <p:sp>
        <p:nvSpPr>
          <p:cNvPr id="1049329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p>
            <a:endParaRPr lang="en-IN"/>
          </a:p>
        </p:txBody>
      </p:sp>
      <p:sp>
        <p:nvSpPr>
          <p:cNvPr id="1049330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p>
            <a:fld id="{55CECCB9-95D9-4623-9C90-308B8B6D4C7A}" type="slidenum">
              <a:rPr lang="en-IN" smtClean="0"/>
              <a:t>‹#›</a:t>
            </a:fld>
            <a:endParaRPr lang="en-IN"/>
          </a:p>
        </p:txBody>
      </p:sp>
      <p:sp>
        <p:nvSpPr>
          <p:cNvPr id="1049331" name="TextBox 8"/>
          <p:cNvSpPr txBox="1"/>
          <p:nvPr/>
        </p:nvSpPr>
        <p:spPr>
          <a:xfrm>
            <a:off x="476250" y="933450"/>
            <a:ext cx="609600" cy="584776"/>
          </a:xfrm>
          <a:prstGeom prst="rect"/>
        </p:spPr>
        <p:txBody>
          <a:bodyPr anchor="ctr" bIns="45720" lIns="91440" rIns="91440" rtlCol="0" tIns="45720" vert="horz">
            <a:noAutofit/>
          </a:bodyPr>
          <a:lstStyle>
            <a:lvl1pPr>
              <a:spcBef>
                <a:spcPct val="0"/>
              </a:spcBef>
              <a:buNone/>
              <a:defRPr b="0" cap="all" sz="3200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algn="tl" blurRad="28575" dir="14040000" dist="38100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dirty="0" sz="8000" lang="en-US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49332" name="TextBox 9"/>
          <p:cNvSpPr txBox="1"/>
          <p:nvPr/>
        </p:nvSpPr>
        <p:spPr>
          <a:xfrm>
            <a:off x="10984230" y="2701290"/>
            <a:ext cx="609600" cy="584776"/>
          </a:xfrm>
          <a:prstGeom prst="rect"/>
        </p:spPr>
        <p:txBody>
          <a:bodyPr anchor="ctr" bIns="45720" lIns="91440" rIns="91440" rtlCol="0" tIns="45720" vert="horz">
            <a:noAutofit/>
          </a:bodyPr>
          <a:lstStyle>
            <a:lvl1pPr>
              <a:spcBef>
                <a:spcPct val="0"/>
              </a:spcBef>
              <a:buNone/>
              <a:defRPr b="0" cap="all" sz="3200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algn="tl" blurRad="28575" dir="14040000" dist="38100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algn="r" lvl="0"/>
            <a:r>
              <a:rPr dirty="0" sz="8000" lang="en-US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Name Card">
    <p:spTree>
      <p:nvGrpSpPr>
        <p:cNvPr id="29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16" name="Picture 7" descr="C3-HD-BTM.png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0" y="4375150"/>
            <a:ext cx="12192000" cy="2482850"/>
          </a:xfrm>
          <a:prstGeom prst="rect"/>
        </p:spPr>
      </p:pic>
      <p:sp>
        <p:nvSpPr>
          <p:cNvPr id="1049275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dirty="0" lang="en-US"/>
          </a:p>
        </p:txBody>
      </p:sp>
      <p:sp>
        <p:nvSpPr>
          <p:cNvPr id="1049276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indent="0" marL="0">
              <a:buNone/>
              <a:defRPr sz="1600"/>
            </a:lvl1pPr>
            <a:lvl2pPr indent="0" marL="457200">
              <a:buNone/>
              <a:defRPr sz="1400"/>
            </a:lvl2pPr>
            <a:lvl3pPr indent="0" marL="914400">
              <a:buNone/>
              <a:defRPr sz="1200"/>
            </a:lvl3pPr>
            <a:lvl4pPr indent="0" marL="1371600">
              <a:buNone/>
              <a:defRPr sz="1000"/>
            </a:lvl4pPr>
            <a:lvl5pPr indent="0" marL="1828800">
              <a:buNone/>
              <a:defRPr sz="1000"/>
            </a:lvl5pPr>
            <a:lvl6pPr indent="0" marL="2286000">
              <a:buNone/>
              <a:defRPr sz="1000"/>
            </a:lvl6pPr>
            <a:lvl7pPr indent="0" marL="2743200">
              <a:buNone/>
              <a:defRPr sz="1000"/>
            </a:lvl7pPr>
            <a:lvl8pPr indent="0" marL="3200400">
              <a:buNone/>
              <a:defRPr sz="1000"/>
            </a:lvl8pPr>
            <a:lvl9pPr indent="0" marL="365760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277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/>
          </a:lstStyle>
          <a:p>
            <a:fld id="{039D430E-1CD7-41EF-A540-37344CE7533C}" type="datetimeFigureOut">
              <a:rPr lang="en-IN" smtClean="0"/>
              <a:t>30-11-2019</a:t>
            </a:fld>
            <a:endParaRPr lang="en-IN"/>
          </a:p>
        </p:txBody>
      </p:sp>
      <p:sp>
        <p:nvSpPr>
          <p:cNvPr id="1049278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p>
            <a:endParaRPr lang="en-IN"/>
          </a:p>
        </p:txBody>
      </p:sp>
      <p:sp>
        <p:nvSpPr>
          <p:cNvPr id="1049279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p>
            <a:fld id="{55CECCB9-95D9-4623-9C90-308B8B6D4C7A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29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293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p>
            <a:r>
              <a:rPr lang="en-US"/>
              <a:t>Click to edit Master title style</a:t>
            </a:r>
            <a:endParaRPr dirty="0" lang="en-US"/>
          </a:p>
        </p:txBody>
      </p:sp>
      <p:sp>
        <p:nvSpPr>
          <p:cNvPr id="1049294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indent="0" marL="0">
              <a:buNone/>
              <a:defRPr b="0" sz="2400">
                <a:solidFill>
                  <a:schemeClr val="tx1"/>
                </a:solidFill>
              </a:defRPr>
            </a:lvl1pPr>
            <a:lvl2pPr indent="0" marL="457200">
              <a:buNone/>
              <a:defRPr b="1" sz="2000"/>
            </a:lvl2pPr>
            <a:lvl3pPr indent="0" marL="914400">
              <a:buNone/>
              <a:defRPr b="1" sz="1800"/>
            </a:lvl3pPr>
            <a:lvl4pPr indent="0" marL="1371600">
              <a:buNone/>
              <a:defRPr b="1" sz="1600"/>
            </a:lvl4pPr>
            <a:lvl5pPr indent="0" marL="1828800">
              <a:buNone/>
              <a:defRPr b="1" sz="1600"/>
            </a:lvl5pPr>
            <a:lvl6pPr indent="0" marL="2286000">
              <a:buNone/>
              <a:defRPr b="1" sz="1600"/>
            </a:lvl6pPr>
            <a:lvl7pPr indent="0" marL="2743200">
              <a:buNone/>
              <a:defRPr b="1" sz="1600"/>
            </a:lvl7pPr>
            <a:lvl8pPr indent="0" marL="3200400">
              <a:buNone/>
              <a:defRPr b="1" sz="1600"/>
            </a:lvl8pPr>
            <a:lvl9pPr indent="0" marL="3657600">
              <a:buNone/>
              <a:defRPr b="1"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295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indent="0" marL="0">
              <a:buNone/>
              <a:defRPr sz="1400"/>
            </a:lvl1pPr>
            <a:lvl2pPr indent="0" marL="457200">
              <a:buNone/>
              <a:defRPr sz="1200"/>
            </a:lvl2pPr>
            <a:lvl3pPr indent="0" marL="914400">
              <a:buNone/>
              <a:defRPr sz="1000"/>
            </a:lvl3pPr>
            <a:lvl4pPr indent="0" marL="1371600">
              <a:buNone/>
              <a:defRPr sz="900"/>
            </a:lvl4pPr>
            <a:lvl5pPr indent="0" marL="1828800">
              <a:buNone/>
              <a:defRPr sz="900"/>
            </a:lvl5pPr>
            <a:lvl6pPr indent="0" marL="2286000">
              <a:buNone/>
              <a:defRPr sz="900"/>
            </a:lvl6pPr>
            <a:lvl7pPr indent="0" marL="2743200">
              <a:buNone/>
              <a:defRPr sz="900"/>
            </a:lvl7pPr>
            <a:lvl8pPr indent="0" marL="3200400">
              <a:buNone/>
              <a:defRPr sz="900"/>
            </a:lvl8pPr>
            <a:lvl9pPr indent="0" marL="365760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296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indent="0" marL="0">
              <a:buNone/>
              <a:defRPr b="0" sz="2400">
                <a:solidFill>
                  <a:schemeClr val="tx1"/>
                </a:solidFill>
              </a:defRPr>
            </a:lvl1pPr>
            <a:lvl2pPr indent="0" marL="457200">
              <a:buNone/>
              <a:defRPr b="1" sz="2000"/>
            </a:lvl2pPr>
            <a:lvl3pPr indent="0" marL="914400">
              <a:buNone/>
              <a:defRPr b="1" sz="1800"/>
            </a:lvl3pPr>
            <a:lvl4pPr indent="0" marL="1371600">
              <a:buNone/>
              <a:defRPr b="1" sz="1600"/>
            </a:lvl4pPr>
            <a:lvl5pPr indent="0" marL="1828800">
              <a:buNone/>
              <a:defRPr b="1" sz="1600"/>
            </a:lvl5pPr>
            <a:lvl6pPr indent="0" marL="2286000">
              <a:buNone/>
              <a:defRPr b="1" sz="1600"/>
            </a:lvl6pPr>
            <a:lvl7pPr indent="0" marL="2743200">
              <a:buNone/>
              <a:defRPr b="1" sz="1600"/>
            </a:lvl7pPr>
            <a:lvl8pPr indent="0" marL="3200400">
              <a:buNone/>
              <a:defRPr b="1" sz="1600"/>
            </a:lvl8pPr>
            <a:lvl9pPr indent="0" marL="3657600">
              <a:buNone/>
              <a:defRPr b="1"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297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indent="0" marL="0">
              <a:buNone/>
              <a:defRPr sz="1400"/>
            </a:lvl1pPr>
            <a:lvl2pPr indent="0" marL="457200">
              <a:buNone/>
              <a:defRPr sz="1200"/>
            </a:lvl2pPr>
            <a:lvl3pPr indent="0" marL="914400">
              <a:buNone/>
              <a:defRPr sz="1000"/>
            </a:lvl3pPr>
            <a:lvl4pPr indent="0" marL="1371600">
              <a:buNone/>
              <a:defRPr sz="900"/>
            </a:lvl4pPr>
            <a:lvl5pPr indent="0" marL="1828800">
              <a:buNone/>
              <a:defRPr sz="900"/>
            </a:lvl5pPr>
            <a:lvl6pPr indent="0" marL="2286000">
              <a:buNone/>
              <a:defRPr sz="900"/>
            </a:lvl6pPr>
            <a:lvl7pPr indent="0" marL="2743200">
              <a:buNone/>
              <a:defRPr sz="900"/>
            </a:lvl7pPr>
            <a:lvl8pPr indent="0" marL="3200400">
              <a:buNone/>
              <a:defRPr sz="900"/>
            </a:lvl8pPr>
            <a:lvl9pPr indent="0" marL="365760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298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indent="0" marL="0">
              <a:buNone/>
              <a:defRPr b="0" sz="2400">
                <a:solidFill>
                  <a:schemeClr val="tx1"/>
                </a:solidFill>
              </a:defRPr>
            </a:lvl1pPr>
            <a:lvl2pPr indent="0" marL="457200">
              <a:buNone/>
              <a:defRPr b="1" sz="2000"/>
            </a:lvl2pPr>
            <a:lvl3pPr indent="0" marL="914400">
              <a:buNone/>
              <a:defRPr b="1" sz="1800"/>
            </a:lvl3pPr>
            <a:lvl4pPr indent="0" marL="1371600">
              <a:buNone/>
              <a:defRPr b="1" sz="1600"/>
            </a:lvl4pPr>
            <a:lvl5pPr indent="0" marL="1828800">
              <a:buNone/>
              <a:defRPr b="1" sz="1600"/>
            </a:lvl5pPr>
            <a:lvl6pPr indent="0" marL="2286000">
              <a:buNone/>
              <a:defRPr b="1" sz="1600"/>
            </a:lvl6pPr>
            <a:lvl7pPr indent="0" marL="2743200">
              <a:buNone/>
              <a:defRPr b="1" sz="1600"/>
            </a:lvl7pPr>
            <a:lvl8pPr indent="0" marL="3200400">
              <a:buNone/>
              <a:defRPr b="1" sz="1600"/>
            </a:lvl8pPr>
            <a:lvl9pPr indent="0" marL="3657600">
              <a:buNone/>
              <a:defRPr b="1"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299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indent="0" marL="0">
              <a:buNone/>
              <a:defRPr sz="1400"/>
            </a:lvl1pPr>
            <a:lvl2pPr indent="0" marL="457200">
              <a:buNone/>
              <a:defRPr sz="1200"/>
            </a:lvl2pPr>
            <a:lvl3pPr indent="0" marL="914400">
              <a:buNone/>
              <a:defRPr sz="1000"/>
            </a:lvl3pPr>
            <a:lvl4pPr indent="0" marL="1371600">
              <a:buNone/>
              <a:defRPr sz="900"/>
            </a:lvl4pPr>
            <a:lvl5pPr indent="0" marL="1828800">
              <a:buNone/>
              <a:defRPr sz="900"/>
            </a:lvl5pPr>
            <a:lvl6pPr indent="0" marL="2286000">
              <a:buNone/>
              <a:defRPr sz="900"/>
            </a:lvl6pPr>
            <a:lvl7pPr indent="0" marL="2743200">
              <a:buNone/>
              <a:defRPr sz="900"/>
            </a:lvl7pPr>
            <a:lvl8pPr indent="0" marL="3200400">
              <a:buNone/>
              <a:defRPr sz="900"/>
            </a:lvl8pPr>
            <a:lvl9pPr indent="0" marL="365760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300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039D430E-1CD7-41EF-A540-37344CE7533C}" type="datetimeFigureOut">
              <a:rPr lang="en-IN" smtClean="0"/>
              <a:t>30-11-2019</a:t>
            </a:fld>
            <a:endParaRPr lang="en-IN"/>
          </a:p>
        </p:txBody>
      </p:sp>
      <p:sp>
        <p:nvSpPr>
          <p:cNvPr id="1049301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IN"/>
          </a:p>
        </p:txBody>
      </p:sp>
      <p:sp>
        <p:nvSpPr>
          <p:cNvPr id="1049302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5CECCB9-95D9-4623-9C90-308B8B6D4C7A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29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26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p>
            <a:r>
              <a:rPr lang="en-US"/>
              <a:t>Click to edit Master title style</a:t>
            </a:r>
            <a:endParaRPr dirty="0" lang="en-US"/>
          </a:p>
        </p:txBody>
      </p:sp>
      <p:sp>
        <p:nvSpPr>
          <p:cNvPr id="1049263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indent="0" marL="0">
              <a:buNone/>
              <a:defRPr b="0" sz="2400">
                <a:solidFill>
                  <a:schemeClr val="tx1"/>
                </a:solidFill>
              </a:defRPr>
            </a:lvl1pPr>
            <a:lvl2pPr indent="0" marL="457200">
              <a:buNone/>
              <a:defRPr b="1" sz="2000"/>
            </a:lvl2pPr>
            <a:lvl3pPr indent="0" marL="914400">
              <a:buNone/>
              <a:defRPr b="1" sz="1800"/>
            </a:lvl3pPr>
            <a:lvl4pPr indent="0" marL="1371600">
              <a:buNone/>
              <a:defRPr b="1" sz="1600"/>
            </a:lvl4pPr>
            <a:lvl5pPr indent="0" marL="1828800">
              <a:buNone/>
              <a:defRPr b="1" sz="1600"/>
            </a:lvl5pPr>
            <a:lvl6pPr indent="0" marL="2286000">
              <a:buNone/>
              <a:defRPr b="1" sz="1600"/>
            </a:lvl6pPr>
            <a:lvl7pPr indent="0" marL="2743200">
              <a:buNone/>
              <a:defRPr b="1" sz="1600"/>
            </a:lvl7pPr>
            <a:lvl8pPr indent="0" marL="3200400">
              <a:buNone/>
              <a:defRPr b="1" sz="1600"/>
            </a:lvl8pPr>
            <a:lvl9pPr indent="0" marL="3657600">
              <a:buNone/>
              <a:defRPr b="1"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264" name="Picture Placeholder 2"/>
          <p:cNvSpPr>
            <a:spLocks noChangeAspect="1" noGrp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algn="tl" blurRad="50800" dir="5400000" dist="50800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algn="ctr" indent="0" marL="0">
              <a:buNone/>
              <a:defRPr sz="1600"/>
            </a:lvl1pPr>
            <a:lvl2pPr indent="0" marL="457200">
              <a:buNone/>
              <a:defRPr sz="1600"/>
            </a:lvl2pPr>
            <a:lvl3pPr indent="0" marL="914400">
              <a:buNone/>
              <a:defRPr sz="1600"/>
            </a:lvl3pPr>
            <a:lvl4pPr indent="0" marL="1371600">
              <a:buNone/>
              <a:defRPr sz="1600"/>
            </a:lvl4pPr>
            <a:lvl5pPr indent="0" marL="1828800">
              <a:buNone/>
              <a:defRPr sz="1600"/>
            </a:lvl5pPr>
            <a:lvl6pPr indent="0" marL="2286000">
              <a:buNone/>
              <a:defRPr sz="1600"/>
            </a:lvl6pPr>
            <a:lvl7pPr indent="0" marL="2743200">
              <a:buNone/>
              <a:defRPr sz="1600"/>
            </a:lvl7pPr>
            <a:lvl8pPr indent="0" marL="3200400">
              <a:buNone/>
              <a:defRPr sz="1600"/>
            </a:lvl8pPr>
            <a:lvl9pPr indent="0" marL="365760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dirty="0" lang="en-US"/>
          </a:p>
        </p:txBody>
      </p:sp>
      <p:sp>
        <p:nvSpPr>
          <p:cNvPr id="1049265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indent="0" marL="0">
              <a:buNone/>
              <a:defRPr sz="1400"/>
            </a:lvl1pPr>
            <a:lvl2pPr indent="0" marL="457200">
              <a:buNone/>
              <a:defRPr sz="1200"/>
            </a:lvl2pPr>
            <a:lvl3pPr indent="0" marL="914400">
              <a:buNone/>
              <a:defRPr sz="1000"/>
            </a:lvl3pPr>
            <a:lvl4pPr indent="0" marL="1371600">
              <a:buNone/>
              <a:defRPr sz="900"/>
            </a:lvl4pPr>
            <a:lvl5pPr indent="0" marL="1828800">
              <a:buNone/>
              <a:defRPr sz="900"/>
            </a:lvl5pPr>
            <a:lvl6pPr indent="0" marL="2286000">
              <a:buNone/>
              <a:defRPr sz="900"/>
            </a:lvl6pPr>
            <a:lvl7pPr indent="0" marL="2743200">
              <a:buNone/>
              <a:defRPr sz="900"/>
            </a:lvl7pPr>
            <a:lvl8pPr indent="0" marL="3200400">
              <a:buNone/>
              <a:defRPr sz="900"/>
            </a:lvl8pPr>
            <a:lvl9pPr indent="0" marL="365760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266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indent="0" marL="0">
              <a:buNone/>
              <a:defRPr b="0" sz="2400">
                <a:solidFill>
                  <a:schemeClr val="tx1"/>
                </a:solidFill>
              </a:defRPr>
            </a:lvl1pPr>
            <a:lvl2pPr indent="0" marL="457200">
              <a:buNone/>
              <a:defRPr b="1" sz="2000"/>
            </a:lvl2pPr>
            <a:lvl3pPr indent="0" marL="914400">
              <a:buNone/>
              <a:defRPr b="1" sz="1800"/>
            </a:lvl3pPr>
            <a:lvl4pPr indent="0" marL="1371600">
              <a:buNone/>
              <a:defRPr b="1" sz="1600"/>
            </a:lvl4pPr>
            <a:lvl5pPr indent="0" marL="1828800">
              <a:buNone/>
              <a:defRPr b="1" sz="1600"/>
            </a:lvl5pPr>
            <a:lvl6pPr indent="0" marL="2286000">
              <a:buNone/>
              <a:defRPr b="1" sz="1600"/>
            </a:lvl6pPr>
            <a:lvl7pPr indent="0" marL="2743200">
              <a:buNone/>
              <a:defRPr b="1" sz="1600"/>
            </a:lvl7pPr>
            <a:lvl8pPr indent="0" marL="3200400">
              <a:buNone/>
              <a:defRPr b="1" sz="1600"/>
            </a:lvl8pPr>
            <a:lvl9pPr indent="0" marL="3657600">
              <a:buNone/>
              <a:defRPr b="1"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267" name="Picture Placeholder 2"/>
          <p:cNvSpPr>
            <a:spLocks noChangeAspect="1" noGrp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algn="tl" blurRad="50800" dir="5400000" dist="50800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algn="ctr" indent="0" marL="0">
              <a:buNone/>
              <a:defRPr sz="1600"/>
            </a:lvl1pPr>
            <a:lvl2pPr indent="0" marL="457200">
              <a:buNone/>
              <a:defRPr sz="1600"/>
            </a:lvl2pPr>
            <a:lvl3pPr indent="0" marL="914400">
              <a:buNone/>
              <a:defRPr sz="1600"/>
            </a:lvl3pPr>
            <a:lvl4pPr indent="0" marL="1371600">
              <a:buNone/>
              <a:defRPr sz="1600"/>
            </a:lvl4pPr>
            <a:lvl5pPr indent="0" marL="1828800">
              <a:buNone/>
              <a:defRPr sz="1600"/>
            </a:lvl5pPr>
            <a:lvl6pPr indent="0" marL="2286000">
              <a:buNone/>
              <a:defRPr sz="1600"/>
            </a:lvl6pPr>
            <a:lvl7pPr indent="0" marL="2743200">
              <a:buNone/>
              <a:defRPr sz="1600"/>
            </a:lvl7pPr>
            <a:lvl8pPr indent="0" marL="3200400">
              <a:buNone/>
              <a:defRPr sz="1600"/>
            </a:lvl8pPr>
            <a:lvl9pPr indent="0" marL="365760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dirty="0" lang="en-US"/>
          </a:p>
        </p:txBody>
      </p:sp>
      <p:sp>
        <p:nvSpPr>
          <p:cNvPr id="1049268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indent="0" marL="0">
              <a:buNone/>
              <a:defRPr sz="1400"/>
            </a:lvl1pPr>
            <a:lvl2pPr indent="0" marL="457200">
              <a:buNone/>
              <a:defRPr sz="1200"/>
            </a:lvl2pPr>
            <a:lvl3pPr indent="0" marL="914400">
              <a:buNone/>
              <a:defRPr sz="1000"/>
            </a:lvl3pPr>
            <a:lvl4pPr indent="0" marL="1371600">
              <a:buNone/>
              <a:defRPr sz="900"/>
            </a:lvl4pPr>
            <a:lvl5pPr indent="0" marL="1828800">
              <a:buNone/>
              <a:defRPr sz="900"/>
            </a:lvl5pPr>
            <a:lvl6pPr indent="0" marL="2286000">
              <a:buNone/>
              <a:defRPr sz="900"/>
            </a:lvl6pPr>
            <a:lvl7pPr indent="0" marL="2743200">
              <a:buNone/>
              <a:defRPr sz="900"/>
            </a:lvl7pPr>
            <a:lvl8pPr indent="0" marL="3200400">
              <a:buNone/>
              <a:defRPr sz="900"/>
            </a:lvl8pPr>
            <a:lvl9pPr indent="0" marL="365760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269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indent="0" marL="0">
              <a:buNone/>
              <a:defRPr b="0" sz="2400">
                <a:solidFill>
                  <a:schemeClr val="tx1"/>
                </a:solidFill>
              </a:defRPr>
            </a:lvl1pPr>
            <a:lvl2pPr indent="0" marL="457200">
              <a:buNone/>
              <a:defRPr b="1" sz="2000"/>
            </a:lvl2pPr>
            <a:lvl3pPr indent="0" marL="914400">
              <a:buNone/>
              <a:defRPr b="1" sz="1800"/>
            </a:lvl3pPr>
            <a:lvl4pPr indent="0" marL="1371600">
              <a:buNone/>
              <a:defRPr b="1" sz="1600"/>
            </a:lvl4pPr>
            <a:lvl5pPr indent="0" marL="1828800">
              <a:buNone/>
              <a:defRPr b="1" sz="1600"/>
            </a:lvl5pPr>
            <a:lvl6pPr indent="0" marL="2286000">
              <a:buNone/>
              <a:defRPr b="1" sz="1600"/>
            </a:lvl6pPr>
            <a:lvl7pPr indent="0" marL="2743200">
              <a:buNone/>
              <a:defRPr b="1" sz="1600"/>
            </a:lvl7pPr>
            <a:lvl8pPr indent="0" marL="3200400">
              <a:buNone/>
              <a:defRPr b="1" sz="1600"/>
            </a:lvl8pPr>
            <a:lvl9pPr indent="0" marL="3657600">
              <a:buNone/>
              <a:defRPr b="1"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270" name="Picture Placeholder 2"/>
          <p:cNvSpPr>
            <a:spLocks noChangeAspect="1" noGrp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algn="tl" blurRad="50800" dir="5400000" dist="50800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algn="ctr" indent="0" marL="0">
              <a:buNone/>
              <a:defRPr sz="1600"/>
            </a:lvl1pPr>
            <a:lvl2pPr indent="0" marL="457200">
              <a:buNone/>
              <a:defRPr sz="1600"/>
            </a:lvl2pPr>
            <a:lvl3pPr indent="0" marL="914400">
              <a:buNone/>
              <a:defRPr sz="1600"/>
            </a:lvl3pPr>
            <a:lvl4pPr indent="0" marL="1371600">
              <a:buNone/>
              <a:defRPr sz="1600"/>
            </a:lvl4pPr>
            <a:lvl5pPr indent="0" marL="1828800">
              <a:buNone/>
              <a:defRPr sz="1600"/>
            </a:lvl5pPr>
            <a:lvl6pPr indent="0" marL="2286000">
              <a:buNone/>
              <a:defRPr sz="1600"/>
            </a:lvl6pPr>
            <a:lvl7pPr indent="0" marL="2743200">
              <a:buNone/>
              <a:defRPr sz="1600"/>
            </a:lvl7pPr>
            <a:lvl8pPr indent="0" marL="3200400">
              <a:buNone/>
              <a:defRPr sz="1600"/>
            </a:lvl8pPr>
            <a:lvl9pPr indent="0" marL="365760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dirty="0" lang="en-US"/>
          </a:p>
        </p:txBody>
      </p:sp>
      <p:sp>
        <p:nvSpPr>
          <p:cNvPr id="1049271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indent="0" marL="0">
              <a:buNone/>
              <a:defRPr sz="1400"/>
            </a:lvl1pPr>
            <a:lvl2pPr indent="0" marL="457200">
              <a:buNone/>
              <a:defRPr sz="1200"/>
            </a:lvl2pPr>
            <a:lvl3pPr indent="0" marL="914400">
              <a:buNone/>
              <a:defRPr sz="1000"/>
            </a:lvl3pPr>
            <a:lvl4pPr indent="0" marL="1371600">
              <a:buNone/>
              <a:defRPr sz="900"/>
            </a:lvl4pPr>
            <a:lvl5pPr indent="0" marL="1828800">
              <a:buNone/>
              <a:defRPr sz="900"/>
            </a:lvl5pPr>
            <a:lvl6pPr indent="0" marL="2286000">
              <a:buNone/>
              <a:defRPr sz="900"/>
            </a:lvl6pPr>
            <a:lvl7pPr indent="0" marL="2743200">
              <a:buNone/>
              <a:defRPr sz="900"/>
            </a:lvl7pPr>
            <a:lvl8pPr indent="0" marL="3200400">
              <a:buNone/>
              <a:defRPr sz="900"/>
            </a:lvl8pPr>
            <a:lvl9pPr indent="0" marL="365760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272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039D430E-1CD7-41EF-A540-37344CE7533C}" type="datetimeFigureOut">
              <a:rPr lang="en-IN" smtClean="0"/>
              <a:t>30-11-2019</a:t>
            </a:fld>
            <a:endParaRPr lang="en-IN"/>
          </a:p>
        </p:txBody>
      </p:sp>
      <p:sp>
        <p:nvSpPr>
          <p:cNvPr id="1049273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IN"/>
          </a:p>
        </p:txBody>
      </p:sp>
      <p:sp>
        <p:nvSpPr>
          <p:cNvPr id="1049274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5CECCB9-95D9-4623-9C90-308B8B6D4C7A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vertTx">
  <p:cSld name="Title and Vertical Text">
    <p:spTree>
      <p:nvGrpSpPr>
        <p:cNvPr id="29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280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Click to edit Master title style</a:t>
            </a:r>
            <a:endParaRPr dirty="0" lang="en-US"/>
          </a:p>
        </p:txBody>
      </p:sp>
      <p:sp>
        <p:nvSpPr>
          <p:cNvPr id="1049281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 lang="en-US"/>
          </a:p>
        </p:txBody>
      </p:sp>
      <p:sp>
        <p:nvSpPr>
          <p:cNvPr id="104928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039D430E-1CD7-41EF-A540-37344CE7533C}" type="datetimeFigureOut">
              <a:rPr lang="en-IN" smtClean="0"/>
              <a:t>30-11-2019</a:t>
            </a:fld>
            <a:endParaRPr lang="en-IN"/>
          </a:p>
        </p:txBody>
      </p:sp>
      <p:sp>
        <p:nvSpPr>
          <p:cNvPr id="104928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IN"/>
          </a:p>
        </p:txBody>
      </p:sp>
      <p:sp>
        <p:nvSpPr>
          <p:cNvPr id="104928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5CECCB9-95D9-4623-9C90-308B8B6D4C7A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type="vertTitleAndTx">
  <p:cSld name="Vertical Title and Text">
    <p:spTree>
      <p:nvGrpSpPr>
        <p:cNvPr id="30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19" name="Picture 8" descr="C3-HD-BTM.png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0" y="4375150"/>
            <a:ext cx="12192000" cy="2482850"/>
          </a:xfrm>
          <a:prstGeom prst="rect"/>
        </p:spPr>
      </p:pic>
      <p:sp>
        <p:nvSpPr>
          <p:cNvPr id="1049339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/>
          </a:lstStyle>
          <a:p>
            <a:r>
              <a:rPr lang="en-US"/>
              <a:t>Click to edit Master title style</a:t>
            </a:r>
            <a:endParaRPr dirty="0" lang="en-US"/>
          </a:p>
        </p:txBody>
      </p:sp>
      <p:sp>
        <p:nvSpPr>
          <p:cNvPr id="1049340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 lang="en-US"/>
          </a:p>
        </p:txBody>
      </p:sp>
      <p:sp>
        <p:nvSpPr>
          <p:cNvPr id="1049341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/>
          </a:lstStyle>
          <a:p>
            <a:fld id="{039D430E-1CD7-41EF-A540-37344CE7533C}" type="datetimeFigureOut">
              <a:rPr lang="en-IN" smtClean="0"/>
              <a:t>30-11-2019</a:t>
            </a:fld>
            <a:endParaRPr lang="en-IN"/>
          </a:p>
        </p:txBody>
      </p:sp>
      <p:sp>
        <p:nvSpPr>
          <p:cNvPr id="104934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p>
            <a:endParaRPr lang="en-IN"/>
          </a:p>
        </p:txBody>
      </p:sp>
      <p:sp>
        <p:nvSpPr>
          <p:cNvPr id="104934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p>
            <a:fld id="{55CECCB9-95D9-4623-9C90-308B8B6D4C7A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itle">
  <p:cSld name="Title Slide">
    <p:spTree>
      <p:nvGrpSpPr>
        <p:cNvPr id="26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02" name="Picture 7" descr="C1-HD-BTM.png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0" y="4375150"/>
            <a:ext cx="12192000" cy="2482850"/>
          </a:xfrm>
          <a:prstGeom prst="rect"/>
        </p:spPr>
      </p:pic>
      <p:sp>
        <p:nvSpPr>
          <p:cNvPr id="1049058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dirty="0" lang="en-US"/>
          </a:p>
        </p:txBody>
      </p:sp>
      <p:sp>
        <p:nvSpPr>
          <p:cNvPr id="1049059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algn="l" indent="0" marL="0">
              <a:buNone/>
              <a:defRPr sz="2000"/>
            </a:lvl1pPr>
            <a:lvl2pPr algn="ctr" indent="0" marL="457200">
              <a:buNone/>
              <a:defRPr sz="2000"/>
            </a:lvl2pPr>
            <a:lvl3pPr algn="ctr" indent="0" marL="914400">
              <a:buNone/>
              <a:defRPr sz="1800"/>
            </a:lvl3pPr>
            <a:lvl4pPr algn="ctr" indent="0" marL="1371600">
              <a:buNone/>
              <a:defRPr sz="1600"/>
            </a:lvl4pPr>
            <a:lvl5pPr algn="ctr" indent="0" marL="1828800">
              <a:buNone/>
              <a:defRPr sz="1600"/>
            </a:lvl5pPr>
            <a:lvl6pPr algn="ctr" indent="0" marL="2286000">
              <a:buNone/>
              <a:defRPr sz="1600"/>
            </a:lvl6pPr>
            <a:lvl7pPr algn="ctr" indent="0" marL="2743200">
              <a:buNone/>
              <a:defRPr sz="1600"/>
            </a:lvl7pPr>
            <a:lvl8pPr algn="ctr" indent="0" marL="3200400">
              <a:buNone/>
              <a:defRPr sz="1600"/>
            </a:lvl8pPr>
            <a:lvl9pPr algn="ctr" indent="0" marL="3657600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dirty="0" lang="en-US"/>
          </a:p>
        </p:txBody>
      </p:sp>
      <p:sp>
        <p:nvSpPr>
          <p:cNvPr id="1049060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p>
            <a:fld id="{039D430E-1CD7-41EF-A540-37344CE7533C}" type="datetimeFigureOut">
              <a:rPr lang="en-IN" smtClean="0"/>
              <a:t>30-11-2019</a:t>
            </a:fld>
            <a:endParaRPr lang="en-IN"/>
          </a:p>
        </p:txBody>
      </p:sp>
      <p:sp>
        <p:nvSpPr>
          <p:cNvPr id="104906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p>
            <a:endParaRPr lang="en-IN"/>
          </a:p>
        </p:txBody>
      </p:sp>
      <p:sp>
        <p:nvSpPr>
          <p:cNvPr id="104906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p>
            <a:fld id="{55CECCB9-95D9-4623-9C90-308B8B6D4C7A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0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1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Click to edit Master title style</a:t>
            </a:r>
            <a:endParaRPr dirty="0" lang="en-US"/>
          </a:p>
        </p:txBody>
      </p:sp>
      <p:sp>
        <p:nvSpPr>
          <p:cNvPr id="1048612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 lang="en-US"/>
          </a:p>
        </p:txBody>
      </p:sp>
      <p:sp>
        <p:nvSpPr>
          <p:cNvPr id="104861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039D430E-1CD7-41EF-A540-37344CE7533C}" type="datetimeFigureOut">
              <a:rPr lang="en-IN" smtClean="0"/>
              <a:t>30-11-2019</a:t>
            </a:fld>
            <a:endParaRPr lang="en-IN"/>
          </a:p>
        </p:txBody>
      </p:sp>
      <p:sp>
        <p:nvSpPr>
          <p:cNvPr id="104861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IN"/>
          </a:p>
        </p:txBody>
      </p:sp>
      <p:sp>
        <p:nvSpPr>
          <p:cNvPr id="104861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5CECCB9-95D9-4623-9C90-308B8B6D4C7A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type="secHead">
  <p:cSld name="Section Header">
    <p:spTree>
      <p:nvGrpSpPr>
        <p:cNvPr id="26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01" name="Picture 7" descr="C1-HD-BTM.png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0" y="4375150"/>
            <a:ext cx="12192000" cy="2482850"/>
          </a:xfrm>
          <a:prstGeom prst="rect"/>
        </p:spPr>
      </p:pic>
      <p:sp>
        <p:nvSpPr>
          <p:cNvPr id="1049053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dirty="0" lang="en-US"/>
          </a:p>
        </p:txBody>
      </p:sp>
      <p:sp>
        <p:nvSpPr>
          <p:cNvPr id="1049054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algn="r" indent="0" marL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indent="0" marL="45720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indent="0" marL="91440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indent="0" marL="13716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indent="0" marL="18288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indent="0" marL="22860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indent="0" marL="27432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indent="0" marL="32004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indent="0" marL="36576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055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/>
          </a:lstStyle>
          <a:p>
            <a:fld id="{039D430E-1CD7-41EF-A540-37344CE7533C}" type="datetimeFigureOut">
              <a:rPr lang="en-IN" smtClean="0"/>
              <a:t>30-11-2019</a:t>
            </a:fld>
            <a:endParaRPr lang="en-IN"/>
          </a:p>
        </p:txBody>
      </p:sp>
      <p:sp>
        <p:nvSpPr>
          <p:cNvPr id="104905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p>
            <a:endParaRPr lang="en-IN"/>
          </a:p>
        </p:txBody>
      </p:sp>
      <p:sp>
        <p:nvSpPr>
          <p:cNvPr id="104905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p>
            <a:fld id="{55CECCB9-95D9-4623-9C90-308B8B6D4C7A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woObj">
  <p:cSld name="Two Content">
    <p:spTree>
      <p:nvGrpSpPr>
        <p:cNvPr id="14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95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Click to edit Master title style</a:t>
            </a:r>
            <a:endParaRPr dirty="0" lang="en-US"/>
          </a:p>
        </p:txBody>
      </p:sp>
      <p:sp>
        <p:nvSpPr>
          <p:cNvPr id="1048696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 lang="en-US"/>
          </a:p>
        </p:txBody>
      </p:sp>
      <p:sp>
        <p:nvSpPr>
          <p:cNvPr id="1048697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 lang="en-US"/>
          </a:p>
        </p:txBody>
      </p:sp>
      <p:sp>
        <p:nvSpPr>
          <p:cNvPr id="1048698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039D430E-1CD7-41EF-A540-37344CE7533C}" type="datetimeFigureOut">
              <a:rPr lang="en-IN" smtClean="0"/>
              <a:t>30-11-2019</a:t>
            </a:fld>
            <a:endParaRPr lang="en-IN"/>
          </a:p>
        </p:txBody>
      </p:sp>
      <p:sp>
        <p:nvSpPr>
          <p:cNvPr id="1048699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IN"/>
          </a:p>
        </p:txBody>
      </p:sp>
      <p:sp>
        <p:nvSpPr>
          <p:cNvPr id="1048700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5CECCB9-95D9-4623-9C90-308B8B6D4C7A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picTx">
  <p:cSld name="Picture with Caption">
    <p:spTree>
      <p:nvGrpSpPr>
        <p:cNvPr id="23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58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dirty="0" lang="en-US"/>
          </a:p>
        </p:txBody>
      </p:sp>
      <p:sp>
        <p:nvSpPr>
          <p:cNvPr id="1048859" name="Picture Placeholder 2"/>
          <p:cNvSpPr>
            <a:spLocks noChangeAspect="1" noGrp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indent="0" marL="0">
              <a:buNone/>
              <a:defRPr sz="3200"/>
            </a:lvl1pPr>
            <a:lvl2pPr indent="0" marL="457200">
              <a:buNone/>
              <a:defRPr sz="2800"/>
            </a:lvl2pPr>
            <a:lvl3pPr indent="0" marL="914400">
              <a:buNone/>
              <a:defRPr sz="2400"/>
            </a:lvl3pPr>
            <a:lvl4pPr indent="0" marL="1371600">
              <a:buNone/>
              <a:defRPr sz="2000"/>
            </a:lvl4pPr>
            <a:lvl5pPr indent="0" marL="1828800">
              <a:buNone/>
              <a:defRPr sz="2000"/>
            </a:lvl5pPr>
            <a:lvl6pPr indent="0" marL="2286000">
              <a:buNone/>
              <a:defRPr sz="2000"/>
            </a:lvl6pPr>
            <a:lvl7pPr indent="0" marL="2743200">
              <a:buNone/>
              <a:defRPr sz="2000"/>
            </a:lvl7pPr>
            <a:lvl8pPr indent="0" marL="3200400">
              <a:buNone/>
              <a:defRPr sz="2000"/>
            </a:lvl8pPr>
            <a:lvl9pPr indent="0" marL="365760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dirty="0" lang="en-US"/>
          </a:p>
        </p:txBody>
      </p:sp>
      <p:sp>
        <p:nvSpPr>
          <p:cNvPr id="1048860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indent="0" marL="0">
              <a:buNone/>
              <a:defRPr sz="1600"/>
            </a:lvl1pPr>
            <a:lvl2pPr indent="0" marL="457200">
              <a:buNone/>
              <a:defRPr sz="1400"/>
            </a:lvl2pPr>
            <a:lvl3pPr indent="0" marL="914400">
              <a:buNone/>
              <a:defRPr sz="1200"/>
            </a:lvl3pPr>
            <a:lvl4pPr indent="0" marL="1371600">
              <a:buNone/>
              <a:defRPr sz="1000"/>
            </a:lvl4pPr>
            <a:lvl5pPr indent="0" marL="1828800">
              <a:buNone/>
              <a:defRPr sz="1000"/>
            </a:lvl5pPr>
            <a:lvl6pPr indent="0" marL="2286000">
              <a:buNone/>
              <a:defRPr sz="1000"/>
            </a:lvl6pPr>
            <a:lvl7pPr indent="0" marL="2743200">
              <a:buNone/>
              <a:defRPr sz="1000"/>
            </a:lvl7pPr>
            <a:lvl8pPr indent="0" marL="3200400">
              <a:buNone/>
              <a:defRPr sz="1000"/>
            </a:lvl8pPr>
            <a:lvl9pPr indent="0" marL="365760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861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039D430E-1CD7-41EF-A540-37344CE7533C}" type="datetimeFigureOut">
              <a:rPr lang="en-IN" smtClean="0"/>
              <a:t>30-11-2019</a:t>
            </a:fld>
            <a:endParaRPr lang="en-IN"/>
          </a:p>
        </p:txBody>
      </p:sp>
      <p:sp>
        <p:nvSpPr>
          <p:cNvPr id="1048862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IN"/>
          </a:p>
        </p:txBody>
      </p:sp>
      <p:sp>
        <p:nvSpPr>
          <p:cNvPr id="1048863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5CECCB9-95D9-4623-9C90-308B8B6D4C7A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woTxTwoObj">
  <p:cSld name="Comparison">
    <p:spTree>
      <p:nvGrpSpPr>
        <p:cNvPr id="24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74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p>
            <a:r>
              <a:rPr lang="en-US"/>
              <a:t>Click to edit Master title style</a:t>
            </a:r>
            <a:endParaRPr dirty="0" lang="en-US"/>
          </a:p>
        </p:txBody>
      </p:sp>
      <p:sp>
        <p:nvSpPr>
          <p:cNvPr id="1048975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indent="0" marL="0">
              <a:buNone/>
              <a:defRPr b="0" sz="2800">
                <a:solidFill>
                  <a:schemeClr val="tx1"/>
                </a:solidFill>
              </a:defRPr>
            </a:lvl1pPr>
            <a:lvl2pPr indent="0" marL="457200">
              <a:buNone/>
              <a:defRPr b="1" sz="2000"/>
            </a:lvl2pPr>
            <a:lvl3pPr indent="0" marL="914400">
              <a:buNone/>
              <a:defRPr b="1" sz="1800"/>
            </a:lvl3pPr>
            <a:lvl4pPr indent="0" marL="1371600">
              <a:buNone/>
              <a:defRPr b="1" sz="1600"/>
            </a:lvl4pPr>
            <a:lvl5pPr indent="0" marL="1828800">
              <a:buNone/>
              <a:defRPr b="1" sz="1600"/>
            </a:lvl5pPr>
            <a:lvl6pPr indent="0" marL="2286000">
              <a:buNone/>
              <a:defRPr b="1" sz="1600"/>
            </a:lvl6pPr>
            <a:lvl7pPr indent="0" marL="2743200">
              <a:buNone/>
              <a:defRPr b="1" sz="1600"/>
            </a:lvl7pPr>
            <a:lvl8pPr indent="0" marL="3200400">
              <a:buNone/>
              <a:defRPr b="1" sz="1600"/>
            </a:lvl8pPr>
            <a:lvl9pPr indent="0" marL="3657600">
              <a:buNone/>
              <a:defRPr b="1"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976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 lang="en-US"/>
          </a:p>
        </p:txBody>
      </p:sp>
      <p:sp>
        <p:nvSpPr>
          <p:cNvPr id="1048977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indent="0" marL="0">
              <a:buNone/>
              <a:defRPr b="0" sz="2800">
                <a:solidFill>
                  <a:schemeClr val="tx1"/>
                </a:solidFill>
              </a:defRPr>
            </a:lvl1pPr>
            <a:lvl2pPr indent="0" marL="457200">
              <a:buNone/>
              <a:defRPr b="1" sz="2000"/>
            </a:lvl2pPr>
            <a:lvl3pPr indent="0" marL="914400">
              <a:buNone/>
              <a:defRPr b="1" sz="1800"/>
            </a:lvl3pPr>
            <a:lvl4pPr indent="0" marL="1371600">
              <a:buNone/>
              <a:defRPr b="1" sz="1600"/>
            </a:lvl4pPr>
            <a:lvl5pPr indent="0" marL="1828800">
              <a:buNone/>
              <a:defRPr b="1" sz="1600"/>
            </a:lvl5pPr>
            <a:lvl6pPr indent="0" marL="2286000">
              <a:buNone/>
              <a:defRPr b="1" sz="1600"/>
            </a:lvl6pPr>
            <a:lvl7pPr indent="0" marL="2743200">
              <a:buNone/>
              <a:defRPr b="1" sz="1600"/>
            </a:lvl7pPr>
            <a:lvl8pPr indent="0" marL="3200400">
              <a:buNone/>
              <a:defRPr b="1" sz="1600"/>
            </a:lvl8pPr>
            <a:lvl9pPr indent="0" marL="3657600">
              <a:buNone/>
              <a:defRPr b="1"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978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 lang="en-US"/>
          </a:p>
        </p:txBody>
      </p:sp>
      <p:sp>
        <p:nvSpPr>
          <p:cNvPr id="1048979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039D430E-1CD7-41EF-A540-37344CE7533C}" type="datetimeFigureOut">
              <a:rPr lang="en-IN" smtClean="0"/>
              <a:t>30-11-2019</a:t>
            </a:fld>
            <a:endParaRPr lang="en-IN"/>
          </a:p>
        </p:txBody>
      </p:sp>
      <p:sp>
        <p:nvSpPr>
          <p:cNvPr id="1048980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IN"/>
          </a:p>
        </p:txBody>
      </p:sp>
      <p:sp>
        <p:nvSpPr>
          <p:cNvPr id="1048981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5CECCB9-95D9-4623-9C90-308B8B6D4C7A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itleOnly">
  <p:cSld name="Title Only">
    <p:spTree>
      <p:nvGrpSpPr>
        <p:cNvPr id="25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38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Click to edit Master title style</a:t>
            </a:r>
            <a:endParaRPr dirty="0" lang="en-US"/>
          </a:p>
        </p:txBody>
      </p:sp>
      <p:sp>
        <p:nvSpPr>
          <p:cNvPr id="1049039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039D430E-1CD7-41EF-A540-37344CE7533C}" type="datetimeFigureOut">
              <a:rPr lang="en-IN" smtClean="0"/>
              <a:t>30-11-2019</a:t>
            </a:fld>
            <a:endParaRPr lang="en-IN"/>
          </a:p>
        </p:txBody>
      </p:sp>
      <p:sp>
        <p:nvSpPr>
          <p:cNvPr id="1049040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IN"/>
          </a:p>
        </p:txBody>
      </p:sp>
      <p:sp>
        <p:nvSpPr>
          <p:cNvPr id="1049041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5CECCB9-95D9-4623-9C90-308B8B6D4C7A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blank">
  <p:cSld name="Blank">
    <p:spTree>
      <p:nvGrpSpPr>
        <p:cNvPr id="25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25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039D430E-1CD7-41EF-A540-37344CE7533C}" type="datetimeFigureOut">
              <a:rPr lang="en-IN" smtClean="0"/>
              <a:t>30-11-2019</a:t>
            </a:fld>
            <a:endParaRPr lang="en-IN"/>
          </a:p>
        </p:txBody>
      </p:sp>
      <p:sp>
        <p:nvSpPr>
          <p:cNvPr id="1049026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IN"/>
          </a:p>
        </p:txBody>
      </p:sp>
      <p:sp>
        <p:nvSpPr>
          <p:cNvPr id="1049027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5CECCB9-95D9-4623-9C90-308B8B6D4C7A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Tx">
  <p:cSld name="Content with Caption">
    <p:spTree>
      <p:nvGrpSpPr>
        <p:cNvPr id="25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4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dirty="0" lang="en-US"/>
          </a:p>
        </p:txBody>
      </p:sp>
      <p:sp>
        <p:nvSpPr>
          <p:cNvPr id="104904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 lang="en-US"/>
          </a:p>
        </p:txBody>
      </p:sp>
      <p:sp>
        <p:nvSpPr>
          <p:cNvPr id="104904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indent="0" marL="0">
              <a:buNone/>
              <a:defRPr sz="1600"/>
            </a:lvl1pPr>
            <a:lvl2pPr indent="0" marL="457200">
              <a:buNone/>
              <a:defRPr sz="1400"/>
            </a:lvl2pPr>
            <a:lvl3pPr indent="0" marL="914400">
              <a:buNone/>
              <a:defRPr sz="1200"/>
            </a:lvl3pPr>
            <a:lvl4pPr indent="0" marL="1371600">
              <a:buNone/>
              <a:defRPr sz="1000"/>
            </a:lvl4pPr>
            <a:lvl5pPr indent="0" marL="1828800">
              <a:buNone/>
              <a:defRPr sz="1000"/>
            </a:lvl5pPr>
            <a:lvl6pPr indent="0" marL="2286000">
              <a:buNone/>
              <a:defRPr sz="1000"/>
            </a:lvl6pPr>
            <a:lvl7pPr indent="0" marL="2743200">
              <a:buNone/>
              <a:defRPr sz="1000"/>
            </a:lvl7pPr>
            <a:lvl8pPr indent="0" marL="3200400">
              <a:buNone/>
              <a:defRPr sz="1000"/>
            </a:lvl8pPr>
            <a:lvl9pPr indent="0" marL="365760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04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039D430E-1CD7-41EF-A540-37344CE7533C}" type="datetimeFigureOut">
              <a:rPr lang="en-IN" smtClean="0"/>
              <a:t>30-11-2019</a:t>
            </a:fld>
            <a:endParaRPr lang="en-IN"/>
          </a:p>
        </p:txBody>
      </p:sp>
      <p:sp>
        <p:nvSpPr>
          <p:cNvPr id="104904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IN"/>
          </a:p>
        </p:txBody>
      </p:sp>
      <p:sp>
        <p:nvSpPr>
          <p:cNvPr id="104904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5CECCB9-95D9-4623-9C90-308B8B6D4C7A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picTx">
  <p:cSld name="Picture with Caption">
    <p:spTree>
      <p:nvGrpSpPr>
        <p:cNvPr id="25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87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dirty="0" lang="en-US"/>
          </a:p>
        </p:txBody>
      </p:sp>
      <p:sp>
        <p:nvSpPr>
          <p:cNvPr id="1048988" name="Picture Placeholder 2"/>
          <p:cNvSpPr>
            <a:spLocks noChangeAspect="1" noGrp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indent="0" marL="0">
              <a:buNone/>
              <a:defRPr sz="3200"/>
            </a:lvl1pPr>
            <a:lvl2pPr indent="0" marL="457200">
              <a:buNone/>
              <a:defRPr sz="2800"/>
            </a:lvl2pPr>
            <a:lvl3pPr indent="0" marL="914400">
              <a:buNone/>
              <a:defRPr sz="2400"/>
            </a:lvl3pPr>
            <a:lvl4pPr indent="0" marL="1371600">
              <a:buNone/>
              <a:defRPr sz="2000"/>
            </a:lvl4pPr>
            <a:lvl5pPr indent="0" marL="1828800">
              <a:buNone/>
              <a:defRPr sz="2000"/>
            </a:lvl5pPr>
            <a:lvl6pPr indent="0" marL="2286000">
              <a:buNone/>
              <a:defRPr sz="2000"/>
            </a:lvl6pPr>
            <a:lvl7pPr indent="0" marL="2743200">
              <a:buNone/>
              <a:defRPr sz="2000"/>
            </a:lvl7pPr>
            <a:lvl8pPr indent="0" marL="3200400">
              <a:buNone/>
              <a:defRPr sz="2000"/>
            </a:lvl8pPr>
            <a:lvl9pPr indent="0" marL="365760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dirty="0" lang="en-US"/>
          </a:p>
        </p:txBody>
      </p:sp>
      <p:sp>
        <p:nvSpPr>
          <p:cNvPr id="1048989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indent="0" marL="0">
              <a:buNone/>
              <a:defRPr sz="1600"/>
            </a:lvl1pPr>
            <a:lvl2pPr indent="0" marL="457200">
              <a:buNone/>
              <a:defRPr sz="1400"/>
            </a:lvl2pPr>
            <a:lvl3pPr indent="0" marL="914400">
              <a:buNone/>
              <a:defRPr sz="1200"/>
            </a:lvl3pPr>
            <a:lvl4pPr indent="0" marL="1371600">
              <a:buNone/>
              <a:defRPr sz="1000"/>
            </a:lvl4pPr>
            <a:lvl5pPr indent="0" marL="1828800">
              <a:buNone/>
              <a:defRPr sz="1000"/>
            </a:lvl5pPr>
            <a:lvl6pPr indent="0" marL="2286000">
              <a:buNone/>
              <a:defRPr sz="1000"/>
            </a:lvl6pPr>
            <a:lvl7pPr indent="0" marL="2743200">
              <a:buNone/>
              <a:defRPr sz="1000"/>
            </a:lvl7pPr>
            <a:lvl8pPr indent="0" marL="3200400">
              <a:buNone/>
              <a:defRPr sz="1000"/>
            </a:lvl8pPr>
            <a:lvl9pPr indent="0" marL="365760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990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039D430E-1CD7-41EF-A540-37344CE7533C}" type="datetimeFigureOut">
              <a:rPr lang="en-IN" smtClean="0"/>
              <a:t>30-11-2019</a:t>
            </a:fld>
            <a:endParaRPr lang="en-IN"/>
          </a:p>
        </p:txBody>
      </p:sp>
      <p:sp>
        <p:nvSpPr>
          <p:cNvPr id="1048991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IN"/>
          </a:p>
        </p:txBody>
      </p:sp>
      <p:sp>
        <p:nvSpPr>
          <p:cNvPr id="1048992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5CECCB9-95D9-4623-9C90-308B8B6D4C7A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25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19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dirty="0" lang="en-US"/>
          </a:p>
        </p:txBody>
      </p:sp>
      <p:sp>
        <p:nvSpPr>
          <p:cNvPr id="1049020" name="Picture Placeholder 2"/>
          <p:cNvSpPr>
            <a:spLocks noChangeAspect="1" noGrp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indent="0" marL="0">
              <a:buNone/>
              <a:defRPr sz="3200"/>
            </a:lvl1pPr>
            <a:lvl2pPr indent="0" marL="457200">
              <a:buNone/>
              <a:defRPr sz="2800"/>
            </a:lvl2pPr>
            <a:lvl3pPr indent="0" marL="914400">
              <a:buNone/>
              <a:defRPr sz="2400"/>
            </a:lvl3pPr>
            <a:lvl4pPr indent="0" marL="1371600">
              <a:buNone/>
              <a:defRPr sz="2000"/>
            </a:lvl4pPr>
            <a:lvl5pPr indent="0" marL="1828800">
              <a:buNone/>
              <a:defRPr sz="2000"/>
            </a:lvl5pPr>
            <a:lvl6pPr indent="0" marL="2286000">
              <a:buNone/>
              <a:defRPr sz="2000"/>
            </a:lvl6pPr>
            <a:lvl7pPr indent="0" marL="2743200">
              <a:buNone/>
              <a:defRPr sz="2000"/>
            </a:lvl7pPr>
            <a:lvl8pPr indent="0" marL="3200400">
              <a:buNone/>
              <a:defRPr sz="2000"/>
            </a:lvl8pPr>
            <a:lvl9pPr indent="0" marL="365760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dirty="0" lang="en-US"/>
          </a:p>
        </p:txBody>
      </p:sp>
      <p:sp>
        <p:nvSpPr>
          <p:cNvPr id="1049021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algn="l" indent="0" marL="0">
              <a:buNone/>
              <a:defRPr sz="1600"/>
            </a:lvl1pPr>
            <a:lvl2pPr indent="0" marL="457200">
              <a:buNone/>
              <a:defRPr sz="1400"/>
            </a:lvl2pPr>
            <a:lvl3pPr indent="0" marL="914400">
              <a:buNone/>
              <a:defRPr sz="1200"/>
            </a:lvl3pPr>
            <a:lvl4pPr indent="0" marL="1371600">
              <a:buNone/>
              <a:defRPr sz="1000"/>
            </a:lvl4pPr>
            <a:lvl5pPr indent="0" marL="1828800">
              <a:buNone/>
              <a:defRPr sz="1000"/>
            </a:lvl5pPr>
            <a:lvl6pPr indent="0" marL="2286000">
              <a:buNone/>
              <a:defRPr sz="1000"/>
            </a:lvl6pPr>
            <a:lvl7pPr indent="0" marL="2743200">
              <a:buNone/>
              <a:defRPr sz="1000"/>
            </a:lvl7pPr>
            <a:lvl8pPr indent="0" marL="3200400">
              <a:buNone/>
              <a:defRPr sz="1000"/>
            </a:lvl8pPr>
            <a:lvl9pPr indent="0" marL="365760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022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039D430E-1CD7-41EF-A540-37344CE7533C}" type="datetimeFigureOut">
              <a:rPr lang="en-IN" smtClean="0"/>
              <a:t>30-11-2019</a:t>
            </a:fld>
            <a:endParaRPr lang="en-IN"/>
          </a:p>
        </p:txBody>
      </p:sp>
      <p:sp>
        <p:nvSpPr>
          <p:cNvPr id="1049023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IN"/>
          </a:p>
        </p:txBody>
      </p:sp>
      <p:sp>
        <p:nvSpPr>
          <p:cNvPr id="1049024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5CECCB9-95D9-4623-9C90-308B8B6D4C7A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Title and Caption">
    <p:spTree>
      <p:nvGrpSpPr>
        <p:cNvPr id="26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03" name="Picture 8" descr="C1-HD-BTM.png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0" y="4375150"/>
            <a:ext cx="12192000" cy="2482850"/>
          </a:xfrm>
          <a:prstGeom prst="rect"/>
        </p:spPr>
      </p:pic>
      <p:sp>
        <p:nvSpPr>
          <p:cNvPr id="1049063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dirty="0" lang="en-US"/>
          </a:p>
        </p:txBody>
      </p:sp>
      <p:sp>
        <p:nvSpPr>
          <p:cNvPr id="104906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indent="0" marL="0">
              <a:buNone/>
              <a:defRPr sz="1600"/>
            </a:lvl1pPr>
            <a:lvl2pPr indent="0" marL="457200">
              <a:buNone/>
              <a:defRPr sz="1400"/>
            </a:lvl2pPr>
            <a:lvl3pPr indent="0" marL="914400">
              <a:buNone/>
              <a:defRPr sz="1200"/>
            </a:lvl3pPr>
            <a:lvl4pPr indent="0" marL="1371600">
              <a:buNone/>
              <a:defRPr sz="1000"/>
            </a:lvl4pPr>
            <a:lvl5pPr indent="0" marL="1828800">
              <a:buNone/>
              <a:defRPr sz="1000"/>
            </a:lvl5pPr>
            <a:lvl6pPr indent="0" marL="2286000">
              <a:buNone/>
              <a:defRPr sz="1000"/>
            </a:lvl6pPr>
            <a:lvl7pPr indent="0" marL="2743200">
              <a:buNone/>
              <a:defRPr sz="1000"/>
            </a:lvl7pPr>
            <a:lvl8pPr indent="0" marL="3200400">
              <a:buNone/>
              <a:defRPr sz="1000"/>
            </a:lvl8pPr>
            <a:lvl9pPr indent="0" marL="365760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06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/>
          </a:lstStyle>
          <a:p>
            <a:fld id="{039D430E-1CD7-41EF-A540-37344CE7533C}" type="datetimeFigureOut">
              <a:rPr lang="en-IN" smtClean="0"/>
              <a:t>30-11-2019</a:t>
            </a:fld>
            <a:endParaRPr lang="en-IN"/>
          </a:p>
        </p:txBody>
      </p:sp>
      <p:sp>
        <p:nvSpPr>
          <p:cNvPr id="104906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p>
            <a:endParaRPr lang="en-IN"/>
          </a:p>
        </p:txBody>
      </p:sp>
      <p:sp>
        <p:nvSpPr>
          <p:cNvPr id="104906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p>
            <a:fld id="{55CECCB9-95D9-4623-9C90-308B8B6D4C7A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Quote with Caption">
    <p:spTree>
      <p:nvGrpSpPr>
        <p:cNvPr id="25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98" name="Picture 10" descr="C1-HD-BTM.png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0" y="4375150"/>
            <a:ext cx="12192000" cy="2482850"/>
          </a:xfrm>
          <a:prstGeom prst="rect"/>
        </p:spPr>
      </p:pic>
      <p:sp>
        <p:nvSpPr>
          <p:cNvPr id="1048993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dirty="0" lang="en-US"/>
          </a:p>
        </p:txBody>
      </p:sp>
      <p:sp>
        <p:nvSpPr>
          <p:cNvPr id="104899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indent="0" marL="0">
              <a:buNone/>
              <a:defRPr sz="1400"/>
            </a:lvl1pPr>
            <a:lvl2pPr indent="0" marL="457200">
              <a:buNone/>
              <a:defRPr sz="1400"/>
            </a:lvl2pPr>
            <a:lvl3pPr indent="0" marL="914400">
              <a:buNone/>
              <a:defRPr sz="1200"/>
            </a:lvl3pPr>
            <a:lvl4pPr indent="0" marL="1371600">
              <a:buNone/>
              <a:defRPr sz="1000"/>
            </a:lvl4pPr>
            <a:lvl5pPr indent="0" marL="1828800">
              <a:buNone/>
              <a:defRPr sz="1000"/>
            </a:lvl5pPr>
            <a:lvl6pPr indent="0" marL="2286000">
              <a:buNone/>
              <a:defRPr sz="1000"/>
            </a:lvl6pPr>
            <a:lvl7pPr indent="0" marL="2743200">
              <a:buNone/>
              <a:defRPr sz="1000"/>
            </a:lvl7pPr>
            <a:lvl8pPr indent="0" marL="3200400">
              <a:buNone/>
              <a:defRPr sz="1000"/>
            </a:lvl8pPr>
            <a:lvl9pPr indent="0" marL="365760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995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indent="0" marL="0">
              <a:buNone/>
              <a:defRPr sz="1600"/>
            </a:lvl1pPr>
            <a:lvl2pPr indent="0" marL="457200">
              <a:buNone/>
              <a:defRPr sz="1400"/>
            </a:lvl2pPr>
            <a:lvl3pPr indent="0" marL="914400">
              <a:buNone/>
              <a:defRPr sz="1200"/>
            </a:lvl3pPr>
            <a:lvl4pPr indent="0" marL="1371600">
              <a:buNone/>
              <a:defRPr sz="1000"/>
            </a:lvl4pPr>
            <a:lvl5pPr indent="0" marL="1828800">
              <a:buNone/>
              <a:defRPr sz="1000"/>
            </a:lvl5pPr>
            <a:lvl6pPr indent="0" marL="2286000">
              <a:buNone/>
              <a:defRPr sz="1000"/>
            </a:lvl6pPr>
            <a:lvl7pPr indent="0" marL="2743200">
              <a:buNone/>
              <a:defRPr sz="1000"/>
            </a:lvl7pPr>
            <a:lvl8pPr indent="0" marL="3200400">
              <a:buNone/>
              <a:defRPr sz="1000"/>
            </a:lvl8pPr>
            <a:lvl9pPr indent="0" marL="365760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996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/>
          </a:lstStyle>
          <a:p>
            <a:fld id="{039D430E-1CD7-41EF-A540-37344CE7533C}" type="datetimeFigureOut">
              <a:rPr lang="en-IN" smtClean="0"/>
              <a:t>30-11-2019</a:t>
            </a:fld>
            <a:endParaRPr lang="en-IN"/>
          </a:p>
        </p:txBody>
      </p:sp>
      <p:sp>
        <p:nvSpPr>
          <p:cNvPr id="1048997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p>
            <a:endParaRPr lang="en-IN"/>
          </a:p>
        </p:txBody>
      </p:sp>
      <p:sp>
        <p:nvSpPr>
          <p:cNvPr id="1048998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p>
            <a:fld id="{55CECCB9-95D9-4623-9C90-308B8B6D4C7A}" type="slidenum">
              <a:rPr lang="en-IN" smtClean="0"/>
              <a:t>‹#›</a:t>
            </a:fld>
            <a:endParaRPr lang="en-IN"/>
          </a:p>
        </p:txBody>
      </p:sp>
      <p:sp>
        <p:nvSpPr>
          <p:cNvPr id="1048999" name="TextBox 8"/>
          <p:cNvSpPr txBox="1"/>
          <p:nvPr/>
        </p:nvSpPr>
        <p:spPr>
          <a:xfrm>
            <a:off x="476250" y="933450"/>
            <a:ext cx="609600" cy="584776"/>
          </a:xfrm>
          <a:prstGeom prst="rect"/>
        </p:spPr>
        <p:txBody>
          <a:bodyPr anchor="ctr" bIns="45720" lIns="91440" rIns="91440" rtlCol="0" tIns="45720" vert="horz">
            <a:noAutofit/>
          </a:bodyPr>
          <a:lstStyle>
            <a:lvl1pPr>
              <a:spcBef>
                <a:spcPct val="0"/>
              </a:spcBef>
              <a:buNone/>
              <a:defRPr b="0" cap="all" sz="3200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algn="tl" blurRad="28575" dir="14040000" dist="38100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dirty="0" sz="8000" lang="en-US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49000" name="TextBox 9"/>
          <p:cNvSpPr txBox="1"/>
          <p:nvPr/>
        </p:nvSpPr>
        <p:spPr>
          <a:xfrm>
            <a:off x="10984230" y="2701290"/>
            <a:ext cx="609600" cy="584776"/>
          </a:xfrm>
          <a:prstGeom prst="rect"/>
        </p:spPr>
        <p:txBody>
          <a:bodyPr anchor="ctr" bIns="45720" lIns="91440" rIns="91440" rtlCol="0" tIns="45720" vert="horz">
            <a:noAutofit/>
          </a:bodyPr>
          <a:lstStyle>
            <a:lvl1pPr>
              <a:spcBef>
                <a:spcPct val="0"/>
              </a:spcBef>
              <a:buNone/>
              <a:defRPr b="0" cap="all" sz="3200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algn="tl" blurRad="28575" dir="14040000" dist="38100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algn="r" lvl="0"/>
            <a:r>
              <a:rPr dirty="0" sz="8000" lang="en-US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Name Card">
    <p:spTree>
      <p:nvGrpSpPr>
        <p:cNvPr id="25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99" name="Picture 7" descr="C1-HD-BTM.png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0" y="4375150"/>
            <a:ext cx="12192000" cy="2482850"/>
          </a:xfrm>
          <a:prstGeom prst="rect"/>
        </p:spPr>
      </p:pic>
      <p:sp>
        <p:nvSpPr>
          <p:cNvPr id="1049014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dirty="0" lang="en-US"/>
          </a:p>
        </p:txBody>
      </p:sp>
      <p:sp>
        <p:nvSpPr>
          <p:cNvPr id="1049015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indent="0" marL="0">
              <a:buNone/>
              <a:defRPr sz="1600"/>
            </a:lvl1pPr>
            <a:lvl2pPr indent="0" marL="457200">
              <a:buNone/>
              <a:defRPr sz="1400"/>
            </a:lvl2pPr>
            <a:lvl3pPr indent="0" marL="914400">
              <a:buNone/>
              <a:defRPr sz="1200"/>
            </a:lvl3pPr>
            <a:lvl4pPr indent="0" marL="1371600">
              <a:buNone/>
              <a:defRPr sz="1000"/>
            </a:lvl4pPr>
            <a:lvl5pPr indent="0" marL="1828800">
              <a:buNone/>
              <a:defRPr sz="1000"/>
            </a:lvl5pPr>
            <a:lvl6pPr indent="0" marL="2286000">
              <a:buNone/>
              <a:defRPr sz="1000"/>
            </a:lvl6pPr>
            <a:lvl7pPr indent="0" marL="2743200">
              <a:buNone/>
              <a:defRPr sz="1000"/>
            </a:lvl7pPr>
            <a:lvl8pPr indent="0" marL="3200400">
              <a:buNone/>
              <a:defRPr sz="1000"/>
            </a:lvl8pPr>
            <a:lvl9pPr indent="0" marL="365760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016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/>
          </a:lstStyle>
          <a:p>
            <a:fld id="{039D430E-1CD7-41EF-A540-37344CE7533C}" type="datetimeFigureOut">
              <a:rPr lang="en-IN" smtClean="0"/>
              <a:t>30-11-2019</a:t>
            </a:fld>
            <a:endParaRPr lang="en-IN"/>
          </a:p>
        </p:txBody>
      </p:sp>
      <p:sp>
        <p:nvSpPr>
          <p:cNvPr id="1049017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p>
            <a:endParaRPr lang="en-IN"/>
          </a:p>
        </p:txBody>
      </p:sp>
      <p:sp>
        <p:nvSpPr>
          <p:cNvPr id="1049018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p>
            <a:fld id="{55CECCB9-95D9-4623-9C90-308B8B6D4C7A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25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28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p>
            <a:r>
              <a:rPr lang="en-US"/>
              <a:t>Click to edit Master title style</a:t>
            </a:r>
            <a:endParaRPr dirty="0" lang="en-US"/>
          </a:p>
        </p:txBody>
      </p:sp>
      <p:sp>
        <p:nvSpPr>
          <p:cNvPr id="1049029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indent="0" marL="0">
              <a:buNone/>
              <a:defRPr b="0" sz="2400">
                <a:solidFill>
                  <a:schemeClr val="tx1"/>
                </a:solidFill>
              </a:defRPr>
            </a:lvl1pPr>
            <a:lvl2pPr indent="0" marL="457200">
              <a:buNone/>
              <a:defRPr b="1" sz="2000"/>
            </a:lvl2pPr>
            <a:lvl3pPr indent="0" marL="914400">
              <a:buNone/>
              <a:defRPr b="1" sz="1800"/>
            </a:lvl3pPr>
            <a:lvl4pPr indent="0" marL="1371600">
              <a:buNone/>
              <a:defRPr b="1" sz="1600"/>
            </a:lvl4pPr>
            <a:lvl5pPr indent="0" marL="1828800">
              <a:buNone/>
              <a:defRPr b="1" sz="1600"/>
            </a:lvl5pPr>
            <a:lvl6pPr indent="0" marL="2286000">
              <a:buNone/>
              <a:defRPr b="1" sz="1600"/>
            </a:lvl6pPr>
            <a:lvl7pPr indent="0" marL="2743200">
              <a:buNone/>
              <a:defRPr b="1" sz="1600"/>
            </a:lvl7pPr>
            <a:lvl8pPr indent="0" marL="3200400">
              <a:buNone/>
              <a:defRPr b="1" sz="1600"/>
            </a:lvl8pPr>
            <a:lvl9pPr indent="0" marL="3657600">
              <a:buNone/>
              <a:defRPr b="1"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030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indent="0" marL="0">
              <a:buNone/>
              <a:defRPr sz="1400"/>
            </a:lvl1pPr>
            <a:lvl2pPr indent="0" marL="457200">
              <a:buNone/>
              <a:defRPr sz="1200"/>
            </a:lvl2pPr>
            <a:lvl3pPr indent="0" marL="914400">
              <a:buNone/>
              <a:defRPr sz="1000"/>
            </a:lvl3pPr>
            <a:lvl4pPr indent="0" marL="1371600">
              <a:buNone/>
              <a:defRPr sz="900"/>
            </a:lvl4pPr>
            <a:lvl5pPr indent="0" marL="1828800">
              <a:buNone/>
              <a:defRPr sz="900"/>
            </a:lvl5pPr>
            <a:lvl6pPr indent="0" marL="2286000">
              <a:buNone/>
              <a:defRPr sz="900"/>
            </a:lvl6pPr>
            <a:lvl7pPr indent="0" marL="2743200">
              <a:buNone/>
              <a:defRPr sz="900"/>
            </a:lvl7pPr>
            <a:lvl8pPr indent="0" marL="3200400">
              <a:buNone/>
              <a:defRPr sz="900"/>
            </a:lvl8pPr>
            <a:lvl9pPr indent="0" marL="365760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031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indent="0" marL="0">
              <a:buNone/>
              <a:defRPr b="0" sz="2400">
                <a:solidFill>
                  <a:schemeClr val="tx1"/>
                </a:solidFill>
              </a:defRPr>
            </a:lvl1pPr>
            <a:lvl2pPr indent="0" marL="457200">
              <a:buNone/>
              <a:defRPr b="1" sz="2000"/>
            </a:lvl2pPr>
            <a:lvl3pPr indent="0" marL="914400">
              <a:buNone/>
              <a:defRPr b="1" sz="1800"/>
            </a:lvl3pPr>
            <a:lvl4pPr indent="0" marL="1371600">
              <a:buNone/>
              <a:defRPr b="1" sz="1600"/>
            </a:lvl4pPr>
            <a:lvl5pPr indent="0" marL="1828800">
              <a:buNone/>
              <a:defRPr b="1" sz="1600"/>
            </a:lvl5pPr>
            <a:lvl6pPr indent="0" marL="2286000">
              <a:buNone/>
              <a:defRPr b="1" sz="1600"/>
            </a:lvl6pPr>
            <a:lvl7pPr indent="0" marL="2743200">
              <a:buNone/>
              <a:defRPr b="1" sz="1600"/>
            </a:lvl7pPr>
            <a:lvl8pPr indent="0" marL="3200400">
              <a:buNone/>
              <a:defRPr b="1" sz="1600"/>
            </a:lvl8pPr>
            <a:lvl9pPr indent="0" marL="3657600">
              <a:buNone/>
              <a:defRPr b="1"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032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indent="0" marL="0">
              <a:buNone/>
              <a:defRPr sz="1400"/>
            </a:lvl1pPr>
            <a:lvl2pPr indent="0" marL="457200">
              <a:buNone/>
              <a:defRPr sz="1200"/>
            </a:lvl2pPr>
            <a:lvl3pPr indent="0" marL="914400">
              <a:buNone/>
              <a:defRPr sz="1000"/>
            </a:lvl3pPr>
            <a:lvl4pPr indent="0" marL="1371600">
              <a:buNone/>
              <a:defRPr sz="900"/>
            </a:lvl4pPr>
            <a:lvl5pPr indent="0" marL="1828800">
              <a:buNone/>
              <a:defRPr sz="900"/>
            </a:lvl5pPr>
            <a:lvl6pPr indent="0" marL="2286000">
              <a:buNone/>
              <a:defRPr sz="900"/>
            </a:lvl6pPr>
            <a:lvl7pPr indent="0" marL="2743200">
              <a:buNone/>
              <a:defRPr sz="900"/>
            </a:lvl7pPr>
            <a:lvl8pPr indent="0" marL="3200400">
              <a:buNone/>
              <a:defRPr sz="900"/>
            </a:lvl8pPr>
            <a:lvl9pPr indent="0" marL="365760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033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indent="0" marL="0">
              <a:buNone/>
              <a:defRPr b="0" sz="2400">
                <a:solidFill>
                  <a:schemeClr val="tx1"/>
                </a:solidFill>
              </a:defRPr>
            </a:lvl1pPr>
            <a:lvl2pPr indent="0" marL="457200">
              <a:buNone/>
              <a:defRPr b="1" sz="2000"/>
            </a:lvl2pPr>
            <a:lvl3pPr indent="0" marL="914400">
              <a:buNone/>
              <a:defRPr b="1" sz="1800"/>
            </a:lvl3pPr>
            <a:lvl4pPr indent="0" marL="1371600">
              <a:buNone/>
              <a:defRPr b="1" sz="1600"/>
            </a:lvl4pPr>
            <a:lvl5pPr indent="0" marL="1828800">
              <a:buNone/>
              <a:defRPr b="1" sz="1600"/>
            </a:lvl5pPr>
            <a:lvl6pPr indent="0" marL="2286000">
              <a:buNone/>
              <a:defRPr b="1" sz="1600"/>
            </a:lvl6pPr>
            <a:lvl7pPr indent="0" marL="2743200">
              <a:buNone/>
              <a:defRPr b="1" sz="1600"/>
            </a:lvl7pPr>
            <a:lvl8pPr indent="0" marL="3200400">
              <a:buNone/>
              <a:defRPr b="1" sz="1600"/>
            </a:lvl8pPr>
            <a:lvl9pPr indent="0" marL="3657600">
              <a:buNone/>
              <a:defRPr b="1"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034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indent="0" marL="0">
              <a:buNone/>
              <a:defRPr sz="1400"/>
            </a:lvl1pPr>
            <a:lvl2pPr indent="0" marL="457200">
              <a:buNone/>
              <a:defRPr sz="1200"/>
            </a:lvl2pPr>
            <a:lvl3pPr indent="0" marL="914400">
              <a:buNone/>
              <a:defRPr sz="1000"/>
            </a:lvl3pPr>
            <a:lvl4pPr indent="0" marL="1371600">
              <a:buNone/>
              <a:defRPr sz="900"/>
            </a:lvl4pPr>
            <a:lvl5pPr indent="0" marL="1828800">
              <a:buNone/>
              <a:defRPr sz="900"/>
            </a:lvl5pPr>
            <a:lvl6pPr indent="0" marL="2286000">
              <a:buNone/>
              <a:defRPr sz="900"/>
            </a:lvl6pPr>
            <a:lvl7pPr indent="0" marL="2743200">
              <a:buNone/>
              <a:defRPr sz="900"/>
            </a:lvl7pPr>
            <a:lvl8pPr indent="0" marL="3200400">
              <a:buNone/>
              <a:defRPr sz="900"/>
            </a:lvl8pPr>
            <a:lvl9pPr indent="0" marL="365760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035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039D430E-1CD7-41EF-A540-37344CE7533C}" type="datetimeFigureOut">
              <a:rPr lang="en-IN" smtClean="0"/>
              <a:t>30-11-2019</a:t>
            </a:fld>
            <a:endParaRPr lang="en-IN"/>
          </a:p>
        </p:txBody>
      </p:sp>
      <p:sp>
        <p:nvSpPr>
          <p:cNvPr id="1049036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IN"/>
          </a:p>
        </p:txBody>
      </p:sp>
      <p:sp>
        <p:nvSpPr>
          <p:cNvPr id="1049037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5CECCB9-95D9-4623-9C90-308B8B6D4C7A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image" Target="../media/image2.png"/><Relationship Id="rId19" Type="http://schemas.openxmlformats.org/officeDocument/2006/relationships/theme" Target="../theme/theme1.xml"/></Relationships>
</file>

<file path=ppt/slideMasters/_rels/slideMaster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9.xml"/><Relationship Id="rId3" Type="http://schemas.openxmlformats.org/officeDocument/2006/relationships/slideLayout" Target="../slideLayouts/slideLayout20.xml"/><Relationship Id="rId4" Type="http://schemas.openxmlformats.org/officeDocument/2006/relationships/slideLayout" Target="../slideLayouts/slideLayout21.xml"/><Relationship Id="rId5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4.xml"/><Relationship Id="rId8" Type="http://schemas.openxmlformats.org/officeDocument/2006/relationships/slideLayout" Target="../slideLayouts/slideLayout25.xml"/><Relationship Id="rId9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29.xml"/><Relationship Id="rId13" Type="http://schemas.openxmlformats.org/officeDocument/2006/relationships/slideLayout" Target="../slideLayouts/slideLayout30.xml"/><Relationship Id="rId14" Type="http://schemas.openxmlformats.org/officeDocument/2006/relationships/slideLayout" Target="../slideLayouts/slideLayout31.xml"/><Relationship Id="rId15" Type="http://schemas.openxmlformats.org/officeDocument/2006/relationships/slideLayout" Target="../slideLayouts/slideLayout32.xml"/><Relationship Id="rId16" Type="http://schemas.openxmlformats.org/officeDocument/2006/relationships/slideLayout" Target="../slideLayouts/slideLayout33.xml"/><Relationship Id="rId17" Type="http://schemas.openxmlformats.org/officeDocument/2006/relationships/slideLayout" Target="../slideLayouts/slideLayout34.xml"/><Relationship Id="rId18" Type="http://schemas.openxmlformats.org/officeDocument/2006/relationships/image" Target="../media/image4.png"/><Relationship Id="rId19" Type="http://schemas.openxmlformats.org/officeDocument/2006/relationships/theme" Target="../theme/theme2.xml"/></Relationships>
</file>

<file path=ppt/slideMasters/_rels/slideMaster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slideLayout" Target="../slideLayouts/slideLayout36.xml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48.xml"/><Relationship Id="rId15" Type="http://schemas.openxmlformats.org/officeDocument/2006/relationships/slideLayout" Target="../slideLayouts/slideLayout49.xml"/><Relationship Id="rId16" Type="http://schemas.openxmlformats.org/officeDocument/2006/relationships/slideLayout" Target="../slideLayouts/slideLayout50.xml"/><Relationship Id="rId17" Type="http://schemas.openxmlformats.org/officeDocument/2006/relationships/slideLayout" Target="../slideLayouts/slideLayout51.xml"/><Relationship Id="rId18" Type="http://schemas.openxmlformats.org/officeDocument/2006/relationships/image" Target="../media/image4.png"/><Relationship Id="rId19" Type="http://schemas.openxmlformats.org/officeDocument/2006/relationships/theme" Target="../theme/theme3.xml"/></Relationships>
</file>

<file path=ppt/slideMasters/_rels/slideMaster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2.xml"/><Relationship Id="rId2" Type="http://schemas.openxmlformats.org/officeDocument/2006/relationships/slideLayout" Target="../slideLayouts/slideLayout53.xml"/><Relationship Id="rId3" Type="http://schemas.openxmlformats.org/officeDocument/2006/relationships/slideLayout" Target="../slideLayouts/slideLayout54.xml"/><Relationship Id="rId4" Type="http://schemas.openxmlformats.org/officeDocument/2006/relationships/slideLayout" Target="../slideLayouts/slideLayout55.xml"/><Relationship Id="rId5" Type="http://schemas.openxmlformats.org/officeDocument/2006/relationships/slideLayout" Target="../slideLayouts/slideLayout56.xml"/><Relationship Id="rId6" Type="http://schemas.openxmlformats.org/officeDocument/2006/relationships/slideLayout" Target="../slideLayouts/slideLayout57.xml"/><Relationship Id="rId7" Type="http://schemas.openxmlformats.org/officeDocument/2006/relationships/slideLayout" Target="../slideLayouts/slideLayout58.xml"/><Relationship Id="rId8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2.xml"/><Relationship Id="rId12" Type="http://schemas.openxmlformats.org/officeDocument/2006/relationships/slideLayout" Target="../slideLayouts/slideLayout63.xml"/><Relationship Id="rId13" Type="http://schemas.openxmlformats.org/officeDocument/2006/relationships/slideLayout" Target="../slideLayouts/slideLayout64.xml"/><Relationship Id="rId14" Type="http://schemas.openxmlformats.org/officeDocument/2006/relationships/slideLayout" Target="../slideLayouts/slideLayout65.xml"/><Relationship Id="rId15" Type="http://schemas.openxmlformats.org/officeDocument/2006/relationships/slideLayout" Target="../slideLayouts/slideLayout66.xml"/><Relationship Id="rId16" Type="http://schemas.openxmlformats.org/officeDocument/2006/relationships/slideLayout" Target="../slideLayouts/slideLayout67.xml"/><Relationship Id="rId17" Type="http://schemas.openxmlformats.org/officeDocument/2006/relationships/slideLayout" Target="../slideLayouts/slideLayout68.xml"/><Relationship Id="rId18" Type="http://schemas.openxmlformats.org/officeDocument/2006/relationships/image" Target="../media/image6.png"/><Relationship Id="rId19" Type="http://schemas.openxmlformats.org/officeDocument/2006/relationships/theme" Target="../theme/theme4.xml"/></Relationships>
</file>

<file path=ppt/slideMasters/_rels/slideMaster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69.xml"/><Relationship Id="rId2" Type="http://schemas.openxmlformats.org/officeDocument/2006/relationships/slideLayout" Target="../slideLayouts/slideLayout70.xml"/><Relationship Id="rId3" Type="http://schemas.openxmlformats.org/officeDocument/2006/relationships/slideLayout" Target="../slideLayouts/slideLayout71.xml"/><Relationship Id="rId4" Type="http://schemas.openxmlformats.org/officeDocument/2006/relationships/slideLayout" Target="../slideLayouts/slideLayout72.xml"/><Relationship Id="rId5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4.xml"/><Relationship Id="rId7" Type="http://schemas.openxmlformats.org/officeDocument/2006/relationships/slideLayout" Target="../slideLayouts/slideLayout75.xml"/><Relationship Id="rId8" Type="http://schemas.openxmlformats.org/officeDocument/2006/relationships/slideLayout" Target="../slideLayouts/slideLayout76.xml"/><Relationship Id="rId9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78.xml"/><Relationship Id="rId11" Type="http://schemas.openxmlformats.org/officeDocument/2006/relationships/slideLayout" Target="../slideLayouts/slideLayout79.xml"/><Relationship Id="rId12" Type="http://schemas.openxmlformats.org/officeDocument/2006/relationships/slideLayout" Target="../slideLayouts/slideLayout80.xml"/><Relationship Id="rId13" Type="http://schemas.openxmlformats.org/officeDocument/2006/relationships/slideLayout" Target="../slideLayouts/slideLayout81.xml"/><Relationship Id="rId14" Type="http://schemas.openxmlformats.org/officeDocument/2006/relationships/slideLayout" Target="../slideLayouts/slideLayout82.xml"/><Relationship Id="rId15" Type="http://schemas.openxmlformats.org/officeDocument/2006/relationships/slideLayout" Target="../slideLayouts/slideLayout83.xml"/><Relationship Id="rId16" Type="http://schemas.openxmlformats.org/officeDocument/2006/relationships/slideLayout" Target="../slideLayouts/slideLayout84.xml"/><Relationship Id="rId17" Type="http://schemas.openxmlformats.org/officeDocument/2006/relationships/slideLayout" Target="../slideLayouts/slideLayout85.xml"/><Relationship Id="rId18" Type="http://schemas.openxmlformats.org/officeDocument/2006/relationships/image" Target="../media/image8.png"/><Relationship Id="rId19" Type="http://schemas.openxmlformats.org/officeDocument/2006/relationships/theme" Target="../theme/theme5.xml"/></Relationships>
</file>

<file path=ppt/slideMasters/_rels/slideMaster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86.xml"/><Relationship Id="rId2" Type="http://schemas.openxmlformats.org/officeDocument/2006/relationships/slideLayout" Target="../slideLayouts/slideLayout87.xml"/><Relationship Id="rId3" Type="http://schemas.openxmlformats.org/officeDocument/2006/relationships/slideLayout" Target="../slideLayouts/slideLayout88.xml"/><Relationship Id="rId4" Type="http://schemas.openxmlformats.org/officeDocument/2006/relationships/slideLayout" Target="../slideLayouts/slideLayout89.xml"/><Relationship Id="rId5" Type="http://schemas.openxmlformats.org/officeDocument/2006/relationships/slideLayout" Target="../slideLayouts/slideLayout90.xml"/><Relationship Id="rId6" Type="http://schemas.openxmlformats.org/officeDocument/2006/relationships/slideLayout" Target="../slideLayouts/slideLayout91.xml"/><Relationship Id="rId7" Type="http://schemas.openxmlformats.org/officeDocument/2006/relationships/slideLayout" Target="../slideLayouts/slideLayout92.xml"/><Relationship Id="rId8" Type="http://schemas.openxmlformats.org/officeDocument/2006/relationships/slideLayout" Target="../slideLayouts/slideLayout93.xml"/><Relationship Id="rId9" Type="http://schemas.openxmlformats.org/officeDocument/2006/relationships/slideLayout" Target="../slideLayouts/slideLayout94.xml"/><Relationship Id="rId10" Type="http://schemas.openxmlformats.org/officeDocument/2006/relationships/slideLayout" Target="../slideLayouts/slideLayout95.xml"/><Relationship Id="rId11" Type="http://schemas.openxmlformats.org/officeDocument/2006/relationships/slideLayout" Target="../slideLayouts/slideLayout96.xml"/><Relationship Id="rId12" Type="http://schemas.openxmlformats.org/officeDocument/2006/relationships/slideLayout" Target="../slideLayouts/slideLayout97.xml"/><Relationship Id="rId13" Type="http://schemas.openxmlformats.org/officeDocument/2006/relationships/slideLayout" Target="../slideLayouts/slideLayout98.xml"/><Relationship Id="rId14" Type="http://schemas.openxmlformats.org/officeDocument/2006/relationships/slideLayout" Target="../slideLayouts/slideLayout99.xml"/><Relationship Id="rId15" Type="http://schemas.openxmlformats.org/officeDocument/2006/relationships/slideLayout" Target="../slideLayouts/slideLayout100.xml"/><Relationship Id="rId16" Type="http://schemas.openxmlformats.org/officeDocument/2006/relationships/slideLayout" Target="../slideLayouts/slideLayout101.xml"/><Relationship Id="rId17" Type="http://schemas.openxmlformats.org/officeDocument/2006/relationships/slideLayout" Target="../slideLayouts/slideLayout102.xml"/><Relationship Id="rId18" Type="http://schemas.openxmlformats.org/officeDocument/2006/relationships/image" Target="../media/image4.png"/><Relationship Id="rId19" Type="http://schemas.openxmlformats.org/officeDocument/2006/relationships/theme" Target="../theme/theme6.xml"/></Relationships>
</file>

<file path=ppt/slideMasters/_rels/slideMaster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03.xml"/><Relationship Id="rId2" Type="http://schemas.openxmlformats.org/officeDocument/2006/relationships/slideLayout" Target="../slideLayouts/slideLayout104.xml"/><Relationship Id="rId3" Type="http://schemas.openxmlformats.org/officeDocument/2006/relationships/slideLayout" Target="../slideLayouts/slideLayout105.xml"/><Relationship Id="rId4" Type="http://schemas.openxmlformats.org/officeDocument/2006/relationships/slideLayout" Target="../slideLayouts/slideLayout106.xml"/><Relationship Id="rId5" Type="http://schemas.openxmlformats.org/officeDocument/2006/relationships/slideLayout" Target="../slideLayouts/slideLayout107.xml"/><Relationship Id="rId6" Type="http://schemas.openxmlformats.org/officeDocument/2006/relationships/slideLayout" Target="../slideLayouts/slideLayout108.xml"/><Relationship Id="rId7" Type="http://schemas.openxmlformats.org/officeDocument/2006/relationships/slideLayout" Target="../slideLayouts/slideLayout109.xml"/><Relationship Id="rId8" Type="http://schemas.openxmlformats.org/officeDocument/2006/relationships/slideLayout" Target="../slideLayouts/slideLayout110.xml"/><Relationship Id="rId9" Type="http://schemas.openxmlformats.org/officeDocument/2006/relationships/slideLayout" Target="../slideLayouts/slideLayout111.xml"/><Relationship Id="rId10" Type="http://schemas.openxmlformats.org/officeDocument/2006/relationships/slideLayout" Target="../slideLayouts/slideLayout112.xml"/><Relationship Id="rId11" Type="http://schemas.openxmlformats.org/officeDocument/2006/relationships/slideLayout" Target="../slideLayouts/slideLayout113.xml"/><Relationship Id="rId12" Type="http://schemas.openxmlformats.org/officeDocument/2006/relationships/slideLayout" Target="../slideLayouts/slideLayout114.xml"/><Relationship Id="rId13" Type="http://schemas.openxmlformats.org/officeDocument/2006/relationships/slideLayout" Target="../slideLayouts/slideLayout115.xml"/><Relationship Id="rId14" Type="http://schemas.openxmlformats.org/officeDocument/2006/relationships/slideLayout" Target="../slideLayouts/slideLayout116.xml"/><Relationship Id="rId15" Type="http://schemas.openxmlformats.org/officeDocument/2006/relationships/slideLayout" Target="../slideLayouts/slideLayout117.xml"/><Relationship Id="rId16" Type="http://schemas.openxmlformats.org/officeDocument/2006/relationships/slideLayout" Target="../slideLayouts/slideLayout118.xml"/><Relationship Id="rId17" Type="http://schemas.openxmlformats.org/officeDocument/2006/relationships/slideLayout" Target="../slideLayouts/slideLayout119.xml"/><Relationship Id="rId18" Type="http://schemas.openxmlformats.org/officeDocument/2006/relationships/image" Target="../media/image4.png"/><Relationship Id="rId19" Type="http://schemas.openxmlformats.org/officeDocument/2006/relationships/theme" Target="../theme/theme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6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4" name="Picture 6" descr="C0-HD-TOP.png"/>
          <p:cNvPicPr>
            <a:picLocks noChangeAspect="1"/>
          </p:cNvPicPr>
          <p:nvPr/>
        </p:nvPicPr>
        <p:blipFill>
          <a:blip xmlns:r="http://schemas.openxmlformats.org/officeDocument/2006/relationships" r:embed="rId18"/>
          <a:stretch>
            <a:fillRect/>
          </a:stretch>
        </p:blipFill>
        <p:spPr>
          <a:xfrm>
            <a:off x="0" y="0"/>
            <a:ext cx="12192000" cy="1441450"/>
          </a:xfrm>
          <a:prstGeom prst="rect"/>
        </p:spPr>
      </p:pic>
      <p:sp>
        <p:nvSpPr>
          <p:cNvPr id="1048590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/>
        </p:spPr>
        <p:txBody>
          <a:bodyPr anchor="ctr" bIns="45720" lIns="91440" rIns="91440" rtlCol="0" tIns="45720" vert="horz">
            <a:normAutofit/>
          </a:bodyPr>
          <a:p>
            <a:r>
              <a:rPr lang="en-US"/>
              <a:t>Click to edit Master title style</a:t>
            </a:r>
            <a:endParaRPr dirty="0" lang="en-US"/>
          </a:p>
        </p:txBody>
      </p:sp>
      <p:sp>
        <p:nvSpPr>
          <p:cNvPr id="1048591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/>
        </p:spPr>
        <p:txBody>
          <a:bodyPr bIns="45720" lIns="91440" rIns="91440" rtlCol="0" tIns="45720" vert="horz">
            <a:normAutofit/>
          </a:bodyPr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 lang="en-US"/>
          </a:p>
        </p:txBody>
      </p:sp>
      <p:sp>
        <p:nvSpPr>
          <p:cNvPr id="1048592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/>
        </p:spPr>
        <p:txBody>
          <a:bodyPr anchor="ctr" bIns="45720" lIns="91440" rIns="91440" rtlCol="0" tIns="45720" vert="horz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9D430E-1CD7-41EF-A540-37344CE7533C}" type="datetimeFigureOut">
              <a:rPr lang="en-IN" smtClean="0"/>
              <a:t>30-11-2019</a:t>
            </a:fld>
            <a:endParaRPr lang="en-IN"/>
          </a:p>
        </p:txBody>
      </p:sp>
      <p:sp>
        <p:nvSpPr>
          <p:cNvPr id="104859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/>
        </p:spPr>
        <p:txBody>
          <a:bodyPr anchor="ctr" bIns="45720" lIns="91440" rIns="91440" rtlCol="0" tIns="45720" vert="horz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104859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/>
        </p:spPr>
        <p:txBody>
          <a:bodyPr anchor="ctr" bIns="45720" lIns="91440" rIns="91440" rtlCol="0" tIns="45720" vert="horz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CECCB9-95D9-4623-9C90-308B8B6D4C7A}" type="slidenum">
              <a:rPr lang="en-IN" smtClean="0"/>
              <a:t>‹#›</a:t>
            </a:fld>
            <a:endParaRPr lang="en-IN"/>
          </a:p>
        </p:txBody>
      </p:sp>
    </p:spTree>
  </p:cSld>
  <p:clrMap accent1="accent1" accent2="accent2" accent3="accent3" accent4="accent4" accent5="accent5" accent6="accent6" bg1="dk1" bg2="dk2" tx1="lt1" tx2="lt2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  <p:sldLayoutId id="2147483687" r:id="rId16"/>
    <p:sldLayoutId id="2147483688" r:id="rId17"/>
  </p:sldLayoutIdLst>
  <p:txStyles>
    <p:titleStyle>
      <a:lvl1pPr algn="r" defTabSz="914400" eaLnBrk="1" hangingPunct="1" latinLnBrk="0" rtl="0">
        <a:lnSpc>
          <a:spcPct val="90000"/>
        </a:lnSpc>
        <a:spcBef>
          <a:spcPct val="0"/>
        </a:spcBef>
        <a:buNone/>
        <a:defRPr baseline="0" cap="all"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algn="l" defTabSz="914400" eaLnBrk="1" hangingPunct="1" indent="-228600" latinLnBrk="0" marL="228600" rtl="0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indent="-228600" latinLnBrk="0" marL="6858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indent="-228600" latinLnBrk="0" marL="11430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indent="-228600" latinLnBrk="0" marL="16002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indent="-228600" latinLnBrk="0" marL="20574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indent="-228600" latinLnBrk="0" marL="25146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indent="-228600" latinLnBrk="0" marL="29718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indent="-228600" latinLnBrk="0" marL="34290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indent="-228600" latinLnBrk="0" marL="38862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914400" eaLnBrk="1" hangingPunct="1" latinLnBrk="0" marL="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latinLnBrk="0" marL="4572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latinLnBrk="0" marL="9144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latinLnBrk="0" marL="13716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latinLnBrk="0" marL="18288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latinLnBrk="0" marL="22860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latinLnBrk="0" marL="27432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latinLnBrk="0" marL="32004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latinLnBrk="0" marL="36576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7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77" name="Picture 7" descr="C1-HD-TOP.png"/>
          <p:cNvPicPr>
            <a:picLocks noChangeAspect="1"/>
          </p:cNvPicPr>
          <p:nvPr/>
        </p:nvPicPr>
        <p:blipFill>
          <a:blip xmlns:r="http://schemas.openxmlformats.org/officeDocument/2006/relationships" r:embed="rId18"/>
          <a:stretch>
            <a:fillRect/>
          </a:stretch>
        </p:blipFill>
        <p:spPr>
          <a:xfrm>
            <a:off x="0" y="0"/>
            <a:ext cx="12192000" cy="1441450"/>
          </a:xfrm>
          <a:prstGeom prst="rect"/>
        </p:spPr>
      </p:pic>
      <p:sp>
        <p:nvSpPr>
          <p:cNvPr id="1048741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/>
        </p:spPr>
        <p:txBody>
          <a:bodyPr anchor="ctr" bIns="45720" lIns="91440" rIns="91440" rtlCol="0" tIns="45720" vert="horz">
            <a:normAutofit/>
          </a:bodyPr>
          <a:p>
            <a:r>
              <a:rPr lang="en-US"/>
              <a:t>Click to edit Master title style</a:t>
            </a:r>
            <a:endParaRPr dirty="0" lang="en-US"/>
          </a:p>
        </p:txBody>
      </p:sp>
      <p:sp>
        <p:nvSpPr>
          <p:cNvPr id="1048742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/>
        </p:spPr>
        <p:txBody>
          <a:bodyPr bIns="45720" lIns="91440" rIns="91440" rtlCol="0" tIns="45720" vert="horz">
            <a:normAutofit/>
          </a:bodyPr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 lang="en-US"/>
          </a:p>
        </p:txBody>
      </p:sp>
      <p:sp>
        <p:nvSpPr>
          <p:cNvPr id="1048743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/>
        </p:spPr>
        <p:txBody>
          <a:bodyPr anchor="ctr" bIns="45720" lIns="91440" rIns="91440" rtlCol="0" tIns="45720" vert="horz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9D430E-1CD7-41EF-A540-37344CE7533C}" type="datetimeFigureOut">
              <a:rPr lang="en-IN" smtClean="0"/>
              <a:t>30-11-2019</a:t>
            </a:fld>
            <a:endParaRPr lang="en-IN"/>
          </a:p>
        </p:txBody>
      </p:sp>
      <p:sp>
        <p:nvSpPr>
          <p:cNvPr id="104874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/>
        </p:spPr>
        <p:txBody>
          <a:bodyPr anchor="ctr" bIns="45720" lIns="91440" rIns="91440" rtlCol="0" tIns="45720" vert="horz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104874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/>
        </p:spPr>
        <p:txBody>
          <a:bodyPr anchor="ctr" bIns="45720" lIns="91440" rIns="91440" rtlCol="0" tIns="45720" vert="horz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CECCB9-95D9-4623-9C90-308B8B6D4C7A}" type="slidenum">
              <a:rPr lang="en-IN" smtClean="0"/>
              <a:t>‹#›</a:t>
            </a:fld>
            <a:endParaRPr lang="en-IN"/>
          </a:p>
        </p:txBody>
      </p:sp>
    </p:spTree>
  </p:cSld>
  <p:clrMap accent1="accent1" accent2="accent2" accent3="accent3" accent4="accent4" accent5="accent5" accent6="accent6" bg1="dk1" bg2="dk2" tx1="lt1" tx2="lt2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45" r:id="rId6"/>
    <p:sldLayoutId id="2147483746" r:id="rId7"/>
    <p:sldLayoutId id="2147483747" r:id="rId8"/>
    <p:sldLayoutId id="2147483748" r:id="rId9"/>
    <p:sldLayoutId id="2147483749" r:id="rId10"/>
    <p:sldLayoutId id="2147483750" r:id="rId11"/>
    <p:sldLayoutId id="2147483751" r:id="rId12"/>
    <p:sldLayoutId id="2147483752" r:id="rId13"/>
    <p:sldLayoutId id="2147483753" r:id="rId14"/>
    <p:sldLayoutId id="2147483754" r:id="rId15"/>
    <p:sldLayoutId id="2147483755" r:id="rId16"/>
    <p:sldLayoutId id="2147483756" r:id="rId17"/>
  </p:sldLayoutIdLst>
  <p:txStyles>
    <p:titleStyle>
      <a:lvl1pPr algn="r" defTabSz="914400" eaLnBrk="1" hangingPunct="1" latinLnBrk="0" rtl="0">
        <a:lnSpc>
          <a:spcPct val="90000"/>
        </a:lnSpc>
        <a:spcBef>
          <a:spcPct val="0"/>
        </a:spcBef>
        <a:buNone/>
        <a:defRPr baseline="0" cap="all"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algn="l" defTabSz="914400" eaLnBrk="1" hangingPunct="1" indent="-228600" latinLnBrk="0" marL="228600" rtl="0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indent="-228600" latinLnBrk="0" marL="6858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indent="-228600" latinLnBrk="0" marL="11430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indent="-228600" latinLnBrk="0" marL="16002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indent="-228600" latinLnBrk="0" marL="20574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indent="-228600" latinLnBrk="0" marL="25146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indent="-228600" latinLnBrk="0" marL="29718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indent="-228600" latinLnBrk="0" marL="34290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indent="-228600" latinLnBrk="0" marL="38862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914400" eaLnBrk="1" hangingPunct="1" latinLnBrk="0" marL="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latinLnBrk="0" marL="4572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latinLnBrk="0" marL="9144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latinLnBrk="0" marL="13716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latinLnBrk="0" marL="18288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latinLnBrk="0" marL="22860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latinLnBrk="0" marL="27432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latinLnBrk="0" marL="32004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latinLnBrk="0" marL="36576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5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75" name="Picture 7" descr="C1-HD-TOP.png"/>
          <p:cNvPicPr>
            <a:picLocks noChangeAspect="1"/>
          </p:cNvPicPr>
          <p:nvPr/>
        </p:nvPicPr>
        <p:blipFill>
          <a:blip xmlns:r="http://schemas.openxmlformats.org/officeDocument/2006/relationships" r:embed="rId18"/>
          <a:stretch>
            <a:fillRect/>
          </a:stretch>
        </p:blipFill>
        <p:spPr>
          <a:xfrm>
            <a:off x="0" y="0"/>
            <a:ext cx="12192000" cy="1441450"/>
          </a:xfrm>
          <a:prstGeom prst="rect"/>
        </p:spPr>
      </p:pic>
      <p:sp>
        <p:nvSpPr>
          <p:cNvPr id="1048723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/>
        </p:spPr>
        <p:txBody>
          <a:bodyPr anchor="ctr" bIns="45720" lIns="91440" rIns="91440" rtlCol="0" tIns="45720" vert="horz">
            <a:normAutofit/>
          </a:bodyPr>
          <a:p>
            <a:r>
              <a:rPr lang="en-US"/>
              <a:t>Click to edit Master title style</a:t>
            </a:r>
            <a:endParaRPr dirty="0" lang="en-US"/>
          </a:p>
        </p:txBody>
      </p:sp>
      <p:sp>
        <p:nvSpPr>
          <p:cNvPr id="1048724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/>
        </p:spPr>
        <p:txBody>
          <a:bodyPr bIns="45720" lIns="91440" rIns="91440" rtlCol="0" tIns="45720" vert="horz">
            <a:normAutofit/>
          </a:bodyPr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 lang="en-US"/>
          </a:p>
        </p:txBody>
      </p:sp>
      <p:sp>
        <p:nvSpPr>
          <p:cNvPr id="1048725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/>
        </p:spPr>
        <p:txBody>
          <a:bodyPr anchor="ctr" bIns="45720" lIns="91440" rIns="91440" rtlCol="0" tIns="45720" vert="horz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9D430E-1CD7-41EF-A540-37344CE7533C}" type="datetimeFigureOut">
              <a:rPr lang="en-IN" smtClean="0"/>
              <a:t>30-11-2019</a:t>
            </a:fld>
            <a:endParaRPr lang="en-IN"/>
          </a:p>
        </p:txBody>
      </p:sp>
      <p:sp>
        <p:nvSpPr>
          <p:cNvPr id="104872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/>
        </p:spPr>
        <p:txBody>
          <a:bodyPr anchor="ctr" bIns="45720" lIns="91440" rIns="91440" rtlCol="0" tIns="45720" vert="horz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104872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/>
        </p:spPr>
        <p:txBody>
          <a:bodyPr anchor="ctr" bIns="45720" lIns="91440" rIns="91440" rtlCol="0" tIns="45720" vert="horz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CECCB9-95D9-4623-9C90-308B8B6D4C7A}" type="slidenum">
              <a:rPr lang="en-IN" smtClean="0"/>
              <a:t>‹#›</a:t>
            </a:fld>
            <a:endParaRPr lang="en-IN"/>
          </a:p>
        </p:txBody>
      </p:sp>
    </p:spTree>
  </p:cSld>
  <p:clrMap accent1="accent1" accent2="accent2" accent3="accent3" accent4="accent4" accent5="accent5" accent6="accent6" bg1="dk1" bg2="dk2" tx1="lt1" tx2="lt2" hlink="hlink" folHlink="folHlink"/>
  <p:sldLayoutIdLst>
    <p:sldLayoutId id="2147483723" r:id="rId1"/>
    <p:sldLayoutId id="2147483724" r:id="rId2"/>
    <p:sldLayoutId id="2147483725" r:id="rId3"/>
    <p:sldLayoutId id="2147483726" r:id="rId4"/>
    <p:sldLayoutId id="2147483727" r:id="rId5"/>
    <p:sldLayoutId id="2147483728" r:id="rId6"/>
    <p:sldLayoutId id="2147483729" r:id="rId7"/>
    <p:sldLayoutId id="2147483730" r:id="rId8"/>
    <p:sldLayoutId id="2147483731" r:id="rId9"/>
    <p:sldLayoutId id="2147483732" r:id="rId10"/>
    <p:sldLayoutId id="2147483733" r:id="rId11"/>
    <p:sldLayoutId id="2147483734" r:id="rId12"/>
    <p:sldLayoutId id="2147483735" r:id="rId13"/>
    <p:sldLayoutId id="2147483736" r:id="rId14"/>
    <p:sldLayoutId id="2147483737" r:id="rId15"/>
    <p:sldLayoutId id="2147483738" r:id="rId16"/>
    <p:sldLayoutId id="2147483739" r:id="rId17"/>
  </p:sldLayoutIdLst>
  <p:txStyles>
    <p:titleStyle>
      <a:lvl1pPr algn="r" defTabSz="914400" eaLnBrk="1" hangingPunct="1" latinLnBrk="0" rtl="0">
        <a:lnSpc>
          <a:spcPct val="90000"/>
        </a:lnSpc>
        <a:spcBef>
          <a:spcPct val="0"/>
        </a:spcBef>
        <a:buNone/>
        <a:defRPr baseline="0" cap="all"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algn="l" defTabSz="914400" eaLnBrk="1" hangingPunct="1" indent="-228600" latinLnBrk="0" marL="228600" rtl="0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indent="-228600" latinLnBrk="0" marL="6858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indent="-228600" latinLnBrk="0" marL="11430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indent="-228600" latinLnBrk="0" marL="16002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indent="-228600" latinLnBrk="0" marL="20574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indent="-228600" latinLnBrk="0" marL="25146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indent="-228600" latinLnBrk="0" marL="29718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indent="-228600" latinLnBrk="0" marL="34290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indent="-228600" latinLnBrk="0" marL="38862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914400" eaLnBrk="1" hangingPunct="1" latinLnBrk="0" marL="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latinLnBrk="0" marL="4572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latinLnBrk="0" marL="9144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latinLnBrk="0" marL="13716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latinLnBrk="0" marL="18288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latinLnBrk="0" marL="22860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latinLnBrk="0" marL="27432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latinLnBrk="0" marL="32004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latinLnBrk="0" marL="36576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9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83" name="Picture 7" descr="C2-HD-TOP.png"/>
          <p:cNvPicPr>
            <a:picLocks noChangeAspect="1"/>
          </p:cNvPicPr>
          <p:nvPr/>
        </p:nvPicPr>
        <p:blipFill>
          <a:blip xmlns:r="http://schemas.openxmlformats.org/officeDocument/2006/relationships" r:embed="rId18"/>
          <a:stretch>
            <a:fillRect/>
          </a:stretch>
        </p:blipFill>
        <p:spPr>
          <a:xfrm>
            <a:off x="0" y="0"/>
            <a:ext cx="12192000" cy="1441450"/>
          </a:xfrm>
          <a:prstGeom prst="rect"/>
        </p:spPr>
      </p:pic>
      <p:sp>
        <p:nvSpPr>
          <p:cNvPr id="1048776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/>
        </p:spPr>
        <p:txBody>
          <a:bodyPr anchor="ctr" bIns="45720" lIns="91440" rIns="91440" rtlCol="0" tIns="45720" vert="horz">
            <a:normAutofit/>
          </a:bodyPr>
          <a:p>
            <a:r>
              <a:rPr lang="en-US"/>
              <a:t>Click to edit Master title style</a:t>
            </a:r>
            <a:endParaRPr dirty="0" lang="en-US"/>
          </a:p>
        </p:txBody>
      </p:sp>
      <p:sp>
        <p:nvSpPr>
          <p:cNvPr id="104877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/>
        </p:spPr>
        <p:txBody>
          <a:bodyPr bIns="45720" lIns="91440" rIns="91440" rtlCol="0" tIns="45720" vert="horz">
            <a:normAutofit/>
          </a:bodyPr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 lang="en-US"/>
          </a:p>
        </p:txBody>
      </p:sp>
      <p:sp>
        <p:nvSpPr>
          <p:cNvPr id="1048778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/>
        </p:spPr>
        <p:txBody>
          <a:bodyPr anchor="ctr" bIns="45720" lIns="91440" rIns="91440" rtlCol="0" tIns="45720" vert="horz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9D430E-1CD7-41EF-A540-37344CE7533C}" type="datetimeFigureOut">
              <a:rPr lang="en-IN" smtClean="0"/>
              <a:t>30-11-2019</a:t>
            </a:fld>
            <a:endParaRPr lang="en-IN"/>
          </a:p>
        </p:txBody>
      </p:sp>
      <p:sp>
        <p:nvSpPr>
          <p:cNvPr id="104877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/>
        </p:spPr>
        <p:txBody>
          <a:bodyPr anchor="ctr" bIns="45720" lIns="91440" rIns="91440" rtlCol="0" tIns="45720" vert="horz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104878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/>
        </p:spPr>
        <p:txBody>
          <a:bodyPr anchor="ctr" bIns="45720" lIns="91440" rIns="91440" rtlCol="0" tIns="45720" vert="horz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CECCB9-95D9-4623-9C90-308B8B6D4C7A}" type="slidenum">
              <a:rPr lang="en-IN" smtClean="0"/>
              <a:t>‹#›</a:t>
            </a:fld>
            <a:endParaRPr lang="en-IN"/>
          </a:p>
        </p:txBody>
      </p:sp>
    </p:spTree>
  </p:cSld>
  <p:clrMap accent1="accent1" accent2="accent2" accent3="accent3" accent4="accent4" accent5="accent5" accent6="accent6" bg1="lt1" bg2="lt2" tx1="dk1" tx2="dk2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  <p:sldLayoutId id="2147483768" r:id="rId12"/>
    <p:sldLayoutId id="2147483769" r:id="rId13"/>
    <p:sldLayoutId id="2147483770" r:id="rId14"/>
    <p:sldLayoutId id="2147483771" r:id="rId15"/>
    <p:sldLayoutId id="2147483772" r:id="rId16"/>
    <p:sldLayoutId id="2147483773" r:id="rId17"/>
  </p:sldLayoutIdLst>
  <p:txStyles>
    <p:titleStyle>
      <a:lvl1pPr algn="r" defTabSz="914400" eaLnBrk="1" hangingPunct="1" latinLnBrk="0" rtl="0">
        <a:lnSpc>
          <a:spcPct val="90000"/>
        </a:lnSpc>
        <a:spcBef>
          <a:spcPct val="0"/>
        </a:spcBef>
        <a:buNone/>
        <a:defRPr baseline="0" cap="all"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algn="l" defTabSz="914400" eaLnBrk="1" hangingPunct="1" indent="-228600" latinLnBrk="0" marL="228600" rtl="0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indent="-228600" latinLnBrk="0" marL="6858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indent="-228600" latinLnBrk="0" marL="11430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indent="-228600" latinLnBrk="0" marL="16002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indent="-228600" latinLnBrk="0" marL="20574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indent="-228600" latinLnBrk="0" marL="25146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indent="-228600" latinLnBrk="0" marL="29718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indent="-228600" latinLnBrk="0" marL="34290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indent="-228600" latinLnBrk="0" marL="38862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914400" eaLnBrk="1" hangingPunct="1" latinLnBrk="0" marL="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latinLnBrk="0" marL="4572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latinLnBrk="0" marL="9144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latinLnBrk="0" marL="13716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latinLnBrk="0" marL="18288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latinLnBrk="0" marL="22860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latinLnBrk="0" marL="27432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latinLnBrk="0" marL="32004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latinLnBrk="0" marL="36576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1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1" name="Picture 7" descr="C3-HD-TOP.png"/>
          <p:cNvPicPr>
            <a:picLocks noChangeAspect="1"/>
          </p:cNvPicPr>
          <p:nvPr/>
        </p:nvPicPr>
        <p:blipFill>
          <a:blip xmlns:r="http://schemas.openxmlformats.org/officeDocument/2006/relationships" r:embed="rId18"/>
          <a:stretch>
            <a:fillRect/>
          </a:stretch>
        </p:blipFill>
        <p:spPr>
          <a:xfrm>
            <a:off x="0" y="0"/>
            <a:ext cx="12192000" cy="1441450"/>
          </a:xfrm>
          <a:prstGeom prst="rect"/>
        </p:spPr>
      </p:pic>
      <p:sp>
        <p:nvSpPr>
          <p:cNvPr id="1048645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/>
        </p:spPr>
        <p:txBody>
          <a:bodyPr anchor="ctr" bIns="45720" lIns="91440" rIns="91440" rtlCol="0" tIns="45720" vert="horz">
            <a:normAutofit/>
          </a:bodyPr>
          <a:p>
            <a:r>
              <a:rPr lang="en-US"/>
              <a:t>Click to edit Master title style</a:t>
            </a:r>
            <a:endParaRPr dirty="0" lang="en-US"/>
          </a:p>
        </p:txBody>
      </p:sp>
      <p:sp>
        <p:nvSpPr>
          <p:cNvPr id="1048646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/>
        </p:spPr>
        <p:txBody>
          <a:bodyPr bIns="45720" lIns="91440" rIns="91440" rtlCol="0" tIns="45720" vert="horz">
            <a:normAutofit/>
          </a:bodyPr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 lang="en-US"/>
          </a:p>
        </p:txBody>
      </p:sp>
      <p:sp>
        <p:nvSpPr>
          <p:cNvPr id="1048647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/>
        </p:spPr>
        <p:txBody>
          <a:bodyPr anchor="ctr" bIns="45720" lIns="91440" rIns="91440" rtlCol="0" tIns="45720" vert="horz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9D430E-1CD7-41EF-A540-37344CE7533C}" type="datetimeFigureOut">
              <a:rPr lang="en-IN" smtClean="0"/>
              <a:t>30-11-2019</a:t>
            </a:fld>
            <a:endParaRPr lang="en-IN"/>
          </a:p>
        </p:txBody>
      </p:sp>
      <p:sp>
        <p:nvSpPr>
          <p:cNvPr id="104864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/>
        </p:spPr>
        <p:txBody>
          <a:bodyPr anchor="ctr" bIns="45720" lIns="91440" rIns="91440" rtlCol="0" tIns="45720" vert="horz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104864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/>
        </p:spPr>
        <p:txBody>
          <a:bodyPr anchor="ctr" bIns="45720" lIns="91440" rIns="91440" rtlCol="0" tIns="45720" vert="horz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CECCB9-95D9-4623-9C90-308B8B6D4C7A}" type="slidenum">
              <a:rPr lang="en-IN" smtClean="0"/>
              <a:t>‹#›</a:t>
            </a:fld>
            <a:endParaRPr lang="en-IN"/>
          </a:p>
        </p:txBody>
      </p:sp>
    </p:spTree>
  </p:cSld>
  <p:clrMap accent1="accent1" accent2="accent2" accent3="accent3" accent4="accent4" accent5="accent5" accent6="accent6" bg1="lt1" bg2="lt2" tx1="dk1" tx2="dk2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  <p:sldLayoutId id="2147483718" r:id="rId13"/>
    <p:sldLayoutId id="2147483719" r:id="rId14"/>
    <p:sldLayoutId id="2147483720" r:id="rId15"/>
    <p:sldLayoutId id="2147483721" r:id="rId16"/>
    <p:sldLayoutId id="2147483722" r:id="rId17"/>
  </p:sldLayoutIdLst>
  <p:txStyles>
    <p:titleStyle>
      <a:lvl1pPr algn="r" defTabSz="914400" eaLnBrk="1" hangingPunct="1" latinLnBrk="0" rtl="0">
        <a:lnSpc>
          <a:spcPct val="90000"/>
        </a:lnSpc>
        <a:spcBef>
          <a:spcPct val="0"/>
        </a:spcBef>
        <a:buNone/>
        <a:defRPr baseline="0" cap="all"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algn="l" defTabSz="914400" eaLnBrk="1" hangingPunct="1" indent="-228600" latinLnBrk="0" marL="228600" rtl="0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indent="-228600" latinLnBrk="0" marL="6858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indent="-228600" latinLnBrk="0" marL="11430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indent="-228600" latinLnBrk="0" marL="16002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indent="-228600" latinLnBrk="0" marL="20574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indent="-228600" latinLnBrk="0" marL="25146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indent="-228600" latinLnBrk="0" marL="29718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indent="-228600" latinLnBrk="0" marL="34290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indent="-228600" latinLnBrk="0" marL="38862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914400" eaLnBrk="1" hangingPunct="1" latinLnBrk="0" marL="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latinLnBrk="0" marL="4572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latinLnBrk="0" marL="9144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latinLnBrk="0" marL="13716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latinLnBrk="0" marL="18288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latinLnBrk="0" marL="22860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latinLnBrk="0" marL="27432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latinLnBrk="0" marL="32004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latinLnBrk="0" marL="36576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8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5" name="Picture 7" descr="C1-HD-TOP.png"/>
          <p:cNvPicPr>
            <a:picLocks noChangeAspect="1"/>
          </p:cNvPicPr>
          <p:nvPr/>
        </p:nvPicPr>
        <p:blipFill>
          <a:blip xmlns:r="http://schemas.openxmlformats.org/officeDocument/2006/relationships" r:embed="rId18"/>
          <a:stretch>
            <a:fillRect/>
          </a:stretch>
        </p:blipFill>
        <p:spPr>
          <a:xfrm>
            <a:off x="0" y="0"/>
            <a:ext cx="12192000" cy="1441450"/>
          </a:xfrm>
          <a:prstGeom prst="rect"/>
        </p:spPr>
      </p:pic>
      <p:sp>
        <p:nvSpPr>
          <p:cNvPr id="1048606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/>
        </p:spPr>
        <p:txBody>
          <a:bodyPr anchor="ctr" bIns="45720" lIns="91440" rIns="91440" rtlCol="0" tIns="45720" vert="horz">
            <a:normAutofit/>
          </a:bodyPr>
          <a:p>
            <a:r>
              <a:rPr lang="en-US"/>
              <a:t>Click to edit Master title style</a:t>
            </a:r>
            <a:endParaRPr dirty="0" lang="en-US"/>
          </a:p>
        </p:txBody>
      </p:sp>
      <p:sp>
        <p:nvSpPr>
          <p:cNvPr id="104860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/>
        </p:spPr>
        <p:txBody>
          <a:bodyPr bIns="45720" lIns="91440" rIns="91440" rtlCol="0" tIns="45720" vert="horz">
            <a:normAutofit/>
          </a:bodyPr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 lang="en-US"/>
          </a:p>
        </p:txBody>
      </p:sp>
      <p:sp>
        <p:nvSpPr>
          <p:cNvPr id="1048608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/>
        </p:spPr>
        <p:txBody>
          <a:bodyPr anchor="ctr" bIns="45720" lIns="91440" rIns="91440" rtlCol="0" tIns="45720" vert="horz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9D430E-1CD7-41EF-A540-37344CE7533C}" type="datetimeFigureOut">
              <a:rPr lang="en-IN" smtClean="0"/>
              <a:t>30-11-2019</a:t>
            </a:fld>
            <a:endParaRPr lang="en-IN"/>
          </a:p>
        </p:txBody>
      </p:sp>
      <p:sp>
        <p:nvSpPr>
          <p:cNvPr id="104860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/>
        </p:spPr>
        <p:txBody>
          <a:bodyPr anchor="ctr" bIns="45720" lIns="91440" rIns="91440" rtlCol="0" tIns="45720" vert="horz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10486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/>
        </p:spPr>
        <p:txBody>
          <a:bodyPr anchor="ctr" bIns="45720" lIns="91440" rIns="91440" rtlCol="0" tIns="45720" vert="horz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CECCB9-95D9-4623-9C90-308B8B6D4C7A}" type="slidenum">
              <a:rPr lang="en-IN" smtClean="0"/>
              <a:t>‹#›</a:t>
            </a:fld>
            <a:endParaRPr lang="en-IN"/>
          </a:p>
        </p:txBody>
      </p:sp>
    </p:spTree>
  </p:cSld>
  <p:clrMap accent1="accent1" accent2="accent2" accent3="accent3" accent4="accent4" accent5="accent5" accent6="accent6" bg1="dk1" bg2="dk2" tx1="lt1" tx2="lt2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  <p:sldLayoutId id="2147483701" r:id="rId13"/>
    <p:sldLayoutId id="2147483702" r:id="rId14"/>
    <p:sldLayoutId id="2147483703" r:id="rId15"/>
    <p:sldLayoutId id="2147483704" r:id="rId16"/>
    <p:sldLayoutId id="2147483705" r:id="rId17"/>
  </p:sldLayoutIdLst>
  <p:txStyles>
    <p:titleStyle>
      <a:lvl1pPr algn="r" defTabSz="914400" eaLnBrk="1" hangingPunct="1" latinLnBrk="0" rtl="0">
        <a:lnSpc>
          <a:spcPct val="90000"/>
        </a:lnSpc>
        <a:spcBef>
          <a:spcPct val="0"/>
        </a:spcBef>
        <a:buNone/>
        <a:defRPr baseline="0" cap="all"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algn="l" defTabSz="914400" eaLnBrk="1" hangingPunct="1" indent="-228600" latinLnBrk="0" marL="228600" rtl="0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indent="-228600" latinLnBrk="0" marL="6858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indent="-228600" latinLnBrk="0" marL="11430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indent="-228600" latinLnBrk="0" marL="16002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indent="-228600" latinLnBrk="0" marL="20574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indent="-228600" latinLnBrk="0" marL="25146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indent="-228600" latinLnBrk="0" marL="29718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indent="-228600" latinLnBrk="0" marL="34290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indent="-228600" latinLnBrk="0" marL="38862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914400" eaLnBrk="1" hangingPunct="1" latinLnBrk="0" marL="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latinLnBrk="0" marL="4572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latinLnBrk="0" marL="9144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latinLnBrk="0" marL="13716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latinLnBrk="0" marL="18288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latinLnBrk="0" marL="22860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latinLnBrk="0" marL="27432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latinLnBrk="0" marL="32004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latinLnBrk="0" marL="36576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3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2" name="Picture 7" descr="C1-HD-TOP.png"/>
          <p:cNvPicPr>
            <a:picLocks noChangeAspect="1"/>
          </p:cNvPicPr>
          <p:nvPr/>
        </p:nvPicPr>
        <p:blipFill>
          <a:blip xmlns:r="http://schemas.openxmlformats.org/officeDocument/2006/relationships" r:embed="rId18"/>
          <a:stretch>
            <a:fillRect/>
          </a:stretch>
        </p:blipFill>
        <p:spPr>
          <a:xfrm>
            <a:off x="0" y="0"/>
            <a:ext cx="12192000" cy="1441450"/>
          </a:xfrm>
          <a:prstGeom prst="rect"/>
        </p:spPr>
      </p:pic>
      <p:sp>
        <p:nvSpPr>
          <p:cNvPr id="1048576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/>
        </p:spPr>
        <p:txBody>
          <a:bodyPr anchor="ctr" bIns="45720" lIns="91440" rIns="91440" rtlCol="0" tIns="45720" vert="horz">
            <a:normAutofit/>
          </a:bodyPr>
          <a:p>
            <a:r>
              <a:rPr lang="en-US"/>
              <a:t>Click to edit Master title style</a:t>
            </a:r>
            <a:endParaRPr dirty="0" lang="en-US"/>
          </a:p>
        </p:txBody>
      </p:sp>
      <p:sp>
        <p:nvSpPr>
          <p:cNvPr id="104857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/>
        </p:spPr>
        <p:txBody>
          <a:bodyPr bIns="45720" lIns="91440" rIns="91440" rtlCol="0" tIns="45720" vert="horz">
            <a:normAutofit/>
          </a:bodyPr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 lang="en-US"/>
          </a:p>
        </p:txBody>
      </p:sp>
      <p:sp>
        <p:nvSpPr>
          <p:cNvPr id="1048578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/>
        </p:spPr>
        <p:txBody>
          <a:bodyPr anchor="ctr" bIns="45720" lIns="91440" rIns="91440" rtlCol="0" tIns="45720" vert="horz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9D430E-1CD7-41EF-A540-37344CE7533C}" type="datetimeFigureOut">
              <a:rPr lang="en-IN" smtClean="0"/>
              <a:t>30-11-2019</a:t>
            </a:fld>
            <a:endParaRPr lang="en-IN"/>
          </a:p>
        </p:txBody>
      </p:sp>
      <p:sp>
        <p:nvSpPr>
          <p:cNvPr id="104857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/>
        </p:spPr>
        <p:txBody>
          <a:bodyPr anchor="ctr" bIns="45720" lIns="91440" rIns="91440" rtlCol="0" tIns="45720" vert="horz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104858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/>
        </p:spPr>
        <p:txBody>
          <a:bodyPr anchor="ctr" bIns="45720" lIns="91440" rIns="91440" rtlCol="0" tIns="45720" vert="horz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CECCB9-95D9-4623-9C90-308B8B6D4C7A}" type="slidenum">
              <a:rPr lang="en-IN" smtClean="0"/>
              <a:t>‹#›</a:t>
            </a:fld>
            <a:endParaRPr lang="en-IN"/>
          </a:p>
        </p:txBody>
      </p:sp>
    </p:spTree>
  </p:cSld>
  <p:clrMap accent1="accent1" accent2="accent2" accent3="accent3" accent4="accent4" accent5="accent5" accent6="accent6" bg1="dk1" bg2="dk2" tx1="lt1" tx2="lt2" hlink="hlink" folHlink="folHlink"/>
  <p:sldLayoutIdLst>
    <p:sldLayoutId id="2147483655" r:id="rId1"/>
    <p:sldLayoutId id="2147483656" r:id="rId2"/>
    <p:sldLayoutId id="2147483657" r:id="rId3"/>
    <p:sldLayoutId id="2147483658" r:id="rId4"/>
    <p:sldLayoutId id="2147483659" r:id="rId5"/>
    <p:sldLayoutId id="2147483660" r:id="rId6"/>
    <p:sldLayoutId id="2147483661" r:id="rId7"/>
    <p:sldLayoutId id="2147483662" r:id="rId8"/>
    <p:sldLayoutId id="2147483663" r:id="rId9"/>
    <p:sldLayoutId id="2147483664" r:id="rId10"/>
    <p:sldLayoutId id="2147483665" r:id="rId11"/>
    <p:sldLayoutId id="2147483666" r:id="rId12"/>
    <p:sldLayoutId id="2147483667" r:id="rId13"/>
    <p:sldLayoutId id="2147483668" r:id="rId14"/>
    <p:sldLayoutId id="2147483669" r:id="rId15"/>
    <p:sldLayoutId id="2147483670" r:id="rId16"/>
    <p:sldLayoutId id="2147483671" r:id="rId17"/>
  </p:sldLayoutIdLst>
  <p:txStyles>
    <p:titleStyle>
      <a:lvl1pPr algn="r" defTabSz="914400" eaLnBrk="1" hangingPunct="1" latinLnBrk="0" rtl="0">
        <a:lnSpc>
          <a:spcPct val="90000"/>
        </a:lnSpc>
        <a:spcBef>
          <a:spcPct val="0"/>
        </a:spcBef>
        <a:buNone/>
        <a:defRPr baseline="0" cap="all"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algn="l" defTabSz="914400" eaLnBrk="1" hangingPunct="1" indent="-228600" latinLnBrk="0" marL="228600" rtl="0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indent="-228600" latinLnBrk="0" marL="6858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indent="-228600" latinLnBrk="0" marL="11430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indent="-228600" latinLnBrk="0" marL="16002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indent="-228600" latinLnBrk="0" marL="20574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indent="-228600" latinLnBrk="0" marL="25146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indent="-228600" latinLnBrk="0" marL="29718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indent="-228600" latinLnBrk="0" marL="34290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indent="-228600" latinLnBrk="0" marL="38862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914400" eaLnBrk="1" hangingPunct="1" latinLnBrk="0" marL="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latinLnBrk="0" marL="4572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latinLnBrk="0" marL="9144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latinLnBrk="0" marL="13716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latinLnBrk="0" marL="18288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latinLnBrk="0" marL="22860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latinLnBrk="0" marL="27432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latinLnBrk="0" marL="32004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latinLnBrk="0" marL="36576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Relationship Id="rId3" Type="http://schemas.openxmlformats.org/officeDocument/2006/relationships/slideLayout" Target="../slideLayouts/slideLayout1.xml"/></Relationships>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2.xml"/></Relationships>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2.xml"/></Relationships>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png"/><Relationship Id="rId3" Type="http://schemas.openxmlformats.org/officeDocument/2006/relationships/slideLayout" Target="../slideLayouts/slideLayout4.xml"/></Relationships>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2.xml"/></Relationships>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04.xml"/></Relationships>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87.xml"/></Relationships>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87.xml"/></Relationships>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70.xml"/></Relationships>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png"/><Relationship Id="rId3" Type="http://schemas.openxmlformats.org/officeDocument/2006/relationships/slideLayout" Target="../slideLayouts/slideLayout89.xml"/></Relationships>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png"/><Relationship Id="rId3" Type="http://schemas.openxmlformats.org/officeDocument/2006/relationships/slideLayout" Target="../slideLayouts/slideLayout106.xml"/></Relationships>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png"/><Relationship Id="rId3" Type="http://schemas.openxmlformats.org/officeDocument/2006/relationships/slideLayout" Target="../slideLayouts/slideLayout106.xml"/></Relationships>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36.xml"/></Relationships>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70.xml"/></Relationships>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image" Target="../media/image23.png"/><Relationship Id="rId3" Type="http://schemas.openxmlformats.org/officeDocument/2006/relationships/slideLayout" Target="../slideLayouts/slideLayout21.xml"/></Relationships>
</file>

<file path=ppt/slides/_rels/slide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2.xml.rels><?xml version="1.0" encoding="UTF-8" standalone="yes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image" Target="../media/image25.png"/><Relationship Id="rId3" Type="http://schemas.openxmlformats.org/officeDocument/2006/relationships/slideLayout" Target="../slideLayouts/slideLayout21.xml"/></Relationships>
</file>

<file path=ppt/slides/_rels/slide3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9.xml"/></Relationships>
</file>

<file path=ppt/slides/_rels/slide3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53.xml"/></Relationships>
</file>

<file path=ppt/slides/_rels/slide3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/Relationships>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87.xml"/></Relationships>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2.xml"/></Relationships>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slideLayout" Target="../slideLayouts/slideLayout2.xml"/></Relationships>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3" Type="http://schemas.microsoft.com/office/2007/relationships/diagramDrawing" Target="../diagrams/drawing1.xml"/><Relationship Id="rId4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6" Type="http://schemas.openxmlformats.org/officeDocument/2006/relationships/slideLayout" Target="../slideLayouts/slideLayout2.xml"/></Relationships>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13.png"/><Relationship Id="rId3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1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0" name="Rectangle 7"/>
          <p:cNvSpPr>
            <a:spLocks noChangeAspect="1" noMove="1" noResize="1" noRot="1" noGrp="1" noAdjustHandles="1" noEditPoints="1" noChangeArrowheads="1" noChangeShapeType="1" noTextEdit="1"/>
          </p:cNvSpPr>
          <p:nvPr/>
        </p:nvSpPr>
        <p:spPr>
          <a:xfrm>
            <a:off x="0" y="4594982"/>
            <a:ext cx="12192000" cy="2263018"/>
          </a:xfrm>
          <a:prstGeom prst="rect"/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algn="t" blurRad="50800" dir="5400000" dist="381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US"/>
          </a:p>
        </p:txBody>
      </p:sp>
      <p:sp>
        <p:nvSpPr>
          <p:cNvPr id="1048641" name="Subtitle 2"/>
          <p:cNvSpPr>
            <a:spLocks noGrp="1"/>
          </p:cNvSpPr>
          <p:nvPr>
            <p:ph type="subTitle" idx="1"/>
          </p:nvPr>
        </p:nvSpPr>
        <p:spPr>
          <a:xfrm>
            <a:off x="1371600" y="5396939"/>
            <a:ext cx="9448800" cy="685800"/>
          </a:xfrm>
        </p:spPr>
        <p:txBody>
          <a:bodyPr>
            <a:normAutofit fontScale="45833" lnSpcReduction="20000"/>
          </a:bodyPr>
          <a:p>
            <a:pPr algn="ctr"/>
            <a:r>
              <a:rPr dirty="0" sz="2400" lang="en-GB">
                <a:solidFill>
                  <a:srgbClr val="FFFFFF"/>
                </a:solidFill>
              </a:rPr>
              <a:t>Naman Yadav</a:t>
            </a:r>
          </a:p>
          <a:p>
            <a:pPr algn="ctr"/>
            <a:r>
              <a:rPr dirty="0" sz="2400" lang="en-GB">
                <a:solidFill>
                  <a:srgbClr val="FFFFFF"/>
                </a:solidFill>
              </a:rPr>
              <a:t>Asim Tewari</a:t>
            </a:r>
          </a:p>
          <a:p>
            <a:pPr algn="ctr"/>
            <a:r>
              <a:rPr dirty="0" sz="2400" lang="en-IN">
                <a:solidFill>
                  <a:srgbClr val="FFFFFF"/>
                </a:solidFill>
              </a:rPr>
              <a:t>Department of Mechanical Engineering, IIT Bombay</a:t>
            </a:r>
            <a:endParaRPr dirty="0" sz="2400" lang="en-GB">
              <a:solidFill>
                <a:srgbClr val="FFFFFF"/>
              </a:solidFill>
            </a:endParaRPr>
          </a:p>
        </p:txBody>
      </p:sp>
      <p:sp useBgFill="1">
        <p:nvSpPr>
          <p:cNvPr id="1048642" name="Rectangle 9"/>
          <p:cNvSpPr>
            <a:spLocks noChangeAspect="1" noMove="1" noResize="1" noRot="1" noGrp="1" noAdjustHandles="1" noEditPoints="1" noChangeArrowheads="1" noChangeShapeType="1" noTextEdit="1"/>
          </p:cNvSpPr>
          <p:nvPr/>
        </p:nvSpPr>
        <p:spPr>
          <a:xfrm>
            <a:off x="0" y="0"/>
            <a:ext cx="12192000" cy="4940341"/>
          </a:xfrm>
          <a:prstGeom prst="rect"/>
          <a:ln>
            <a:noFill/>
          </a:ln>
          <a:effectLst>
            <a:outerShdw algn="t" blurRad="50800" dir="5400000" dist="381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US"/>
          </a:p>
        </p:txBody>
      </p:sp>
      <p:sp>
        <p:nvSpPr>
          <p:cNvPr id="1048643" name="Title 1"/>
          <p:cNvSpPr>
            <a:spLocks noGrp="1"/>
          </p:cNvSpPr>
          <p:nvPr>
            <p:ph type="ctrTitle"/>
          </p:nvPr>
        </p:nvSpPr>
        <p:spPr>
          <a:xfrm>
            <a:off x="643467" y="643468"/>
            <a:ext cx="10905066" cy="3618898"/>
          </a:xfrm>
        </p:spPr>
        <p:txBody>
          <a:bodyPr anchor="b">
            <a:normAutofit/>
          </a:bodyPr>
          <a:p>
            <a:pPr algn="ctr"/>
            <a:r>
              <a:rPr b="1" dirty="0" sz="6100" lang="en-IN"/>
              <a:t>Vibration Analysis of Tapered Truncated cantilever beams using Deep Learning</a:t>
            </a:r>
            <a:endParaRPr dirty="0" sz="6100" lang="en-IN"/>
          </a:p>
        </p:txBody>
      </p:sp>
      <p:pic>
        <p:nvPicPr>
          <p:cNvPr id="2097159" name="Picture 4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10330963" y="5049469"/>
            <a:ext cx="1726945" cy="1678374"/>
          </a:xfrm>
          <a:prstGeom prst="rect"/>
        </p:spPr>
      </p:pic>
      <p:sp>
        <p:nvSpPr>
          <p:cNvPr id="1048644" name="TextBox 3"/>
          <p:cNvSpPr txBox="1"/>
          <p:nvPr/>
        </p:nvSpPr>
        <p:spPr>
          <a:xfrm>
            <a:off x="72552" y="6446334"/>
            <a:ext cx="1484271" cy="400110"/>
          </a:xfrm>
          <a:prstGeom prst="rect"/>
          <a:noFill/>
        </p:spPr>
        <p:txBody>
          <a:bodyPr rtlCol="0" wrap="square">
            <a:spAutoFit/>
          </a:bodyPr>
          <a:p>
            <a:r>
              <a:rPr dirty="0" sz="2000" lang="en-IN">
                <a:solidFill>
                  <a:schemeClr val="bg1"/>
                </a:solidFill>
              </a:rPr>
              <a:t>IMEC</a:t>
            </a:r>
            <a:r>
              <a:rPr dirty="0" sz="2000" lang="en-IN"/>
              <a:t> </a:t>
            </a:r>
            <a:r>
              <a:rPr dirty="0" sz="2000" lang="en-IN">
                <a:solidFill>
                  <a:schemeClr val="bg1"/>
                </a:solidFill>
              </a:rPr>
              <a:t>2019</a:t>
            </a:r>
          </a:p>
        </p:txBody>
      </p:sp>
      <p:pic>
        <p:nvPicPr>
          <p:cNvPr id="2097160" name="Picture 2" descr="Image result for nit trichy logo"/>
          <p:cNvPicPr>
            <a:picLocks noChangeAspect="1" noChangeArrowheads="1"/>
          </p:cNvPicPr>
          <p:nvPr/>
        </p:nvPicPr>
        <p:blipFill>
          <a:blip xmlns:r="http://schemas.openxmlformats.org/officeDocument/2006/relationships" r:embed="rId2"/>
          <a:srcRect/>
          <a:stretch>
            <a:fillRect/>
          </a:stretch>
        </p:blipFill>
        <p:spPr bwMode="auto">
          <a:xfrm>
            <a:off x="39554" y="4993123"/>
            <a:ext cx="1550269" cy="1530769"/>
          </a:xfrm>
          <a:prstGeom prst="rect"/>
          <a:noFill/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3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4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dirty="0" lang="en-GB"/>
              <a:t>Actual Variation of </a:t>
            </a:r>
            <a:br>
              <a:rPr dirty="0" lang="en-GB"/>
            </a:br>
            <a:r>
              <a:rPr dirty="0" lang="en-GB"/>
              <a:t>Output Variables</a:t>
            </a:r>
            <a:endParaRPr dirty="0" lang="en-IN"/>
          </a:p>
        </p:txBody>
      </p:sp>
      <p:sp>
        <p:nvSpPr>
          <p:cNvPr id="1048685" name="Content Placeholder 5"/>
          <p:cNvSpPr>
            <a:spLocks noChangeAspect="1" noMove="1" noResize="1" noRot="1" noGrp="1" noAdjustHandles="1" noEditPoints="1" noChangeArrowheads="1" noChangeShapeType="1" noTextEdit="1"/>
          </p:cNvSpPr>
          <p:nvPr>
            <p:ph idx="1"/>
          </p:nvPr>
        </p:nvSpPr>
        <p:spPr>
          <a:xfrm>
            <a:off x="685800" y="2220937"/>
            <a:ext cx="10820400" cy="4663440"/>
          </a:xfrm>
          <a:blipFill>
            <a:blip xmlns:r="http://schemas.openxmlformats.org/officeDocument/2006/relationships" r:embed="rId1"/>
            <a:stretch>
              <a:fillRect l="-507" t="-2484"/>
            </a:stretch>
          </a:blipFill>
        </p:spPr>
        <p:txBody>
          <a:bodyPr/>
          <a:p>
            <a:r>
              <a:rPr lang="en-IN">
                <a:noFill/>
              </a:rPr>
              <a:t> </a:t>
            </a:r>
          </a:p>
        </p:txBody>
      </p:sp>
    </p:spTree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7"/>
                                        <p:tgtEl>
                                          <p:spTgt spid="10486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8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10"/>
                                        <p:tgtEl>
                                          <p:spTgt spid="10486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1">
                      <p:stCondLst>
                        <p:cond delay="indefinite"/>
                      </p:stCondLst>
                      <p:childTnLst>
                        <p:par>
                          <p:cTn fill="hold" id="12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13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8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15"/>
                                        <p:tgtEl>
                                          <p:spTgt spid="104868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16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8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18"/>
                                        <p:tgtEl>
                                          <p:spTgt spid="104868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9">
                      <p:stCondLst>
                        <p:cond delay="indefinite"/>
                      </p:stCondLst>
                      <p:childTnLst>
                        <p:par>
                          <p:cTn fill="hold" id="20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21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8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23"/>
                                        <p:tgtEl>
                                          <p:spTgt spid="104868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24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8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26"/>
                                        <p:tgtEl>
                                          <p:spTgt spid="104868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27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8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29"/>
                                        <p:tgtEl>
                                          <p:spTgt spid="104868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30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8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32"/>
                                        <p:tgtEl>
                                          <p:spTgt spid="104868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33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8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35"/>
                                        <p:tgtEl>
                                          <p:spTgt spid="104868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36">
                      <p:stCondLst>
                        <p:cond delay="indefinite"/>
                      </p:stCondLst>
                      <p:childTnLst>
                        <p:par>
                          <p:cTn fill="hold" id="37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38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8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40"/>
                                        <p:tgtEl>
                                          <p:spTgt spid="104868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41">
                      <p:stCondLst>
                        <p:cond delay="indefinite"/>
                      </p:stCondLst>
                      <p:childTnLst>
                        <p:par>
                          <p:cTn fill="hold" id="42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43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8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45"/>
                                        <p:tgtEl>
                                          <p:spTgt spid="104868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46">
                      <p:stCondLst>
                        <p:cond delay="indefinite"/>
                      </p:stCondLst>
                      <p:childTnLst>
                        <p:par>
                          <p:cTn fill="hold" id="47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48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8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50"/>
                                        <p:tgtEl>
                                          <p:spTgt spid="104868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685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3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6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dirty="0" lang="en-GB"/>
              <a:t>Actual Variation of </a:t>
            </a:r>
            <a:br>
              <a:rPr dirty="0" lang="en-GB"/>
            </a:br>
            <a:r>
              <a:rPr dirty="0" lang="en-GB"/>
              <a:t>Output Variables</a:t>
            </a:r>
            <a:endParaRPr dirty="0" lang="en-IN"/>
          </a:p>
        </p:txBody>
      </p:sp>
      <p:sp>
        <p:nvSpPr>
          <p:cNvPr id="1048687" name="Content Placeholder 2"/>
          <p:cNvSpPr>
            <a:spLocks noChangeAspect="1" noMove="1" noResize="1" noRot="1" noGrp="1" noAdjustHandles="1" noEditPoints="1" noChangeArrowheads="1" noChangeShapeType="1" noTextEdit="1"/>
          </p:cNvSpPr>
          <p:nvPr>
            <p:ph idx="1"/>
          </p:nvPr>
        </p:nvSpPr>
        <p:spPr>
          <a:blipFill>
            <a:blip xmlns:r="http://schemas.openxmlformats.org/officeDocument/2006/relationships" r:embed="rId1"/>
            <a:stretch>
              <a:fillRect l="-507" t="-1515" b="-9242"/>
            </a:stretch>
          </a:blipFill>
        </p:spPr>
        <p:txBody>
          <a:bodyPr/>
          <a:p>
            <a:r>
              <a:rPr lang="en-IN">
                <a:noFill/>
              </a:rPr>
              <a:t> </a:t>
            </a:r>
          </a:p>
        </p:txBody>
      </p:sp>
    </p:spTree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7"/>
                                        <p:tgtEl>
                                          <p:spTgt spid="10486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8">
                      <p:stCondLst>
                        <p:cond delay="indefinite"/>
                      </p:stCondLst>
                      <p:childTnLst>
                        <p:par>
                          <p:cTn fill="hold" id="9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10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12"/>
                                        <p:tgtEl>
                                          <p:spTgt spid="10486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3">
                      <p:stCondLst>
                        <p:cond delay="indefinite"/>
                      </p:stCondLst>
                      <p:childTnLst>
                        <p:par>
                          <p:cTn fill="hold" id="1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15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17"/>
                                        <p:tgtEl>
                                          <p:spTgt spid="10486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8">
                      <p:stCondLst>
                        <p:cond delay="indefinite"/>
                      </p:stCondLst>
                      <p:childTnLst>
                        <p:par>
                          <p:cTn fill="hold" id="19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20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22"/>
                                        <p:tgtEl>
                                          <p:spTgt spid="10486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3">
                      <p:stCondLst>
                        <p:cond delay="indefinite"/>
                      </p:stCondLst>
                      <p:childTnLst>
                        <p:par>
                          <p:cTn fill="hold" id="2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25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27"/>
                                        <p:tgtEl>
                                          <p:spTgt spid="10486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8">
                      <p:stCondLst>
                        <p:cond delay="indefinite"/>
                      </p:stCondLst>
                      <p:childTnLst>
                        <p:par>
                          <p:cTn fill="hold" id="29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30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32"/>
                                        <p:tgtEl>
                                          <p:spTgt spid="10486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687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4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9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dirty="0" lang="en-GB"/>
              <a:t>Actual Variation of </a:t>
            </a:r>
            <a:br>
              <a:rPr dirty="0" lang="en-GB"/>
            </a:br>
            <a:r>
              <a:rPr dirty="0" lang="en-GB"/>
              <a:t>Output Variables</a:t>
            </a:r>
            <a:endParaRPr dirty="0" lang="en-IN"/>
          </a:p>
        </p:txBody>
      </p:sp>
      <p:pic>
        <p:nvPicPr>
          <p:cNvPr id="2097167" name="Content Placeholder 7"/>
          <p:cNvPicPr>
            <a:picLocks noChangeAspect="1" noGrp="1"/>
          </p:cNvPicPr>
          <p:nvPr>
            <p:ph sz="half" idx="1"/>
          </p:nvPr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685800" y="2203660"/>
            <a:ext cx="5334000" cy="4004843"/>
          </a:xfrm>
        </p:spPr>
      </p:pic>
      <p:pic>
        <p:nvPicPr>
          <p:cNvPr id="2097168" name="Content Placeholder 9"/>
          <p:cNvPicPr>
            <a:picLocks noChangeAspect="1" noGrp="1"/>
          </p:cNvPicPr>
          <p:nvPr>
            <p:ph sz="half" idx="2"/>
          </p:nvPr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>
            <a:off x="6172200" y="2203660"/>
            <a:ext cx="5334000" cy="4004843"/>
          </a:xfrm>
        </p:spPr>
      </p:pic>
    </p:spTree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7"/>
                                        <p:tgtEl>
                                          <p:spTgt spid="2097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8">
                      <p:stCondLst>
                        <p:cond delay="indefinite"/>
                      </p:stCondLst>
                      <p:childTnLst>
                        <p:par>
                          <p:cTn fill="hold" id="9">
                            <p:stCondLst>
                              <p:cond delay="0"/>
                            </p:stCondLst>
                            <p:childTnLst>
                              <p:par>
                                <p:cTn fill="hold" id="10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12"/>
                                        <p:tgtEl>
                                          <p:spTgt spid="2097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8631" name="Rectangle 3"/>
          <p:cNvSpPr>
            <a:spLocks noChangeAspect="1" noMove="1" noResize="1" noRot="1" noGrp="1" noAdjustHandles="1" noEditPoints="1" noChangeArrowheads="1" noChangeShapeType="1" noTextEdit="1"/>
          </p:cNvSpPr>
          <p:nvPr/>
        </p:nvSpPr>
        <p:spPr>
          <a:xfrm>
            <a:off x="0" y="2286000"/>
            <a:ext cx="12192000" cy="4572000"/>
          </a:xfrm>
          <a:prstGeom prst="rect"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US"/>
          </a:p>
        </p:txBody>
      </p:sp>
      <p:sp>
        <p:nvSpPr>
          <p:cNvPr id="1048632" name="Rectangle 4"/>
          <p:cNvSpPr>
            <a:spLocks noChangeAspect="1" noMove="1" noResize="1" noRot="1" noGrp="1" noAdjustHandles="1" noEditPoints="1" noChangeArrowheads="1" noChangeShapeType="1" noTextEdit="1"/>
          </p:cNvSpPr>
          <p:nvPr/>
        </p:nvSpPr>
        <p:spPr>
          <a:xfrm>
            <a:off x="0" y="0"/>
            <a:ext cx="12192000" cy="2286000"/>
          </a:xfrm>
          <a:prstGeom prst="rect"/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algn="t" blurRad="50800" dir="5400000" dist="381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US"/>
          </a:p>
        </p:txBody>
      </p:sp>
      <p:sp>
        <p:nvSpPr>
          <p:cNvPr id="1048633" name="Title 1"/>
          <p:cNvSpPr txBox="1"/>
          <p:nvPr/>
        </p:nvSpPr>
        <p:spPr>
          <a:xfrm>
            <a:off x="1739900" y="681142"/>
            <a:ext cx="9766300" cy="1293028"/>
          </a:xfrm>
          <a:prstGeom prst="rect"/>
        </p:spPr>
        <p:txBody>
          <a:bodyPr>
            <a:normAutofit/>
          </a:bodyPr>
          <a:lstStyle>
            <a:lvl1pPr algn="r" defTabSz="914400" eaLnBrk="1" hangingPunct="1" latinLnBrk="0" rtl="0">
              <a:lnSpc>
                <a:spcPct val="90000"/>
              </a:lnSpc>
              <a:spcBef>
                <a:spcPct val="0"/>
              </a:spcBef>
              <a:buNone/>
              <a:defRPr baseline="0" cap="all"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>
                <a:solidFill>
                  <a:srgbClr val="FFFFFF"/>
                </a:solidFill>
              </a:rPr>
              <a:t>Overview</a:t>
            </a:r>
            <a:endParaRPr dirty="0" lang="en-IN">
              <a:solidFill>
                <a:srgbClr val="FFFFFF"/>
              </a:solidFill>
            </a:endParaRPr>
          </a:p>
        </p:txBody>
      </p:sp>
      <p:sp>
        <p:nvSpPr>
          <p:cNvPr id="1048634" name="Content Placeholder 2"/>
          <p:cNvSpPr txBox="1"/>
          <p:nvPr/>
        </p:nvSpPr>
        <p:spPr>
          <a:xfrm>
            <a:off x="1739900" y="2821774"/>
            <a:ext cx="9766299" cy="3396911"/>
          </a:xfrm>
          <a:prstGeom prst="rect"/>
        </p:spPr>
        <p:txBody>
          <a:bodyPr>
            <a:normAutofit/>
          </a:bodyPr>
          <a:lstStyle>
            <a:lvl1pPr algn="l" defTabSz="914400" eaLnBrk="1" hangingPunct="1" indent="-228600" latinLnBrk="0" marL="228600" rtl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indent="-228600" latinLnBrk="0" marL="685800" rtl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indent="-228600" latinLnBrk="0" marL="1143000" rtl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indent="-228600" latinLnBrk="0" marL="1600200" rtl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indent="-228600" latinLnBrk="0" marL="2057400" rtl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indent="-228600" latinLnBrk="0" marL="2514600" rtl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indent="-228600" latinLnBrk="0" marL="2971800" rtl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indent="-228600" latinLnBrk="0" marL="3429000" rtl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indent="-228600" latinLnBrk="0" marL="3886200" rtl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dirty="0" sz="2000" lang="en-GB"/>
              <a:t>Motivation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dirty="0" sz="2000" lang="en-GB"/>
              <a:t>Deep Learning Model</a:t>
            </a:r>
            <a:endParaRPr dirty="0" sz="1800" lang="en-IN"/>
          </a:p>
          <a:p>
            <a:pPr>
              <a:buFont typeface="Wingdings" panose="05000000000000000000" pitchFamily="2" charset="2"/>
              <a:buChar char="Ø"/>
            </a:pPr>
            <a:r>
              <a:rPr dirty="0" sz="2100" lang="en-IN"/>
              <a:t>Data Generation</a:t>
            </a:r>
          </a:p>
          <a:p>
            <a:pPr lvl="1"/>
            <a:endParaRPr dirty="0" sz="1600" lang="en-IN"/>
          </a:p>
          <a:p>
            <a:pPr lvl="1"/>
            <a:endParaRPr dirty="0" sz="1600" lang="en-IN"/>
          </a:p>
          <a:p>
            <a:endParaRPr dirty="0" sz="2000" lang="en-GB"/>
          </a:p>
        </p:txBody>
      </p:sp>
    </p:spTree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7"/>
                                        <p:tgtEl>
                                          <p:spTgt spid="10486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634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</p:bgPr>
    </p:bg>
    <p:spTree>
      <p:nvGrpSpPr>
        <p:cNvPr id="10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8622" name="Rounded Rectangle 14"/>
          <p:cNvSpPr>
            <a:spLocks noChangeAspect="1" noMove="1" noResize="1" noRot="1" noGrp="1" noAdjustHandles="1" noEditPoints="1" noChangeArrowheads="1" noChangeShapeType="1" noTextEdit="1"/>
          </p:cNvSpPr>
          <p:nvPr/>
        </p:nvSpPr>
        <p:spPr>
          <a:xfrm>
            <a:off x="4636008" y="0"/>
            <a:ext cx="7555992" cy="6858000"/>
          </a:xfrm>
          <a:prstGeom prst="rect"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 defTabSz="4572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baseline="0" b="0" cap="none" sz="1800" i="0" kern="1200" kumimoji="0" lang="en-US" noProof="0" normalizeH="0" spc="0" strike="noStrike" u="none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048623" name="Rectangle 18"/>
          <p:cNvSpPr>
            <a:spLocks noChangeAspect="1" noMove="1" noResize="1" noRot="1" noGrp="1" noAdjustHandles="1" noEditPoints="1" noChangeArrowheads="1" noChangeShapeType="1" noTextEdit="1"/>
          </p:cNvSpPr>
          <p:nvPr/>
        </p:nvSpPr>
        <p:spPr>
          <a:xfrm>
            <a:off x="0" y="0"/>
            <a:ext cx="4636008" cy="6858000"/>
          </a:xfrm>
          <a:prstGeom prst="rect"/>
          <a:ln>
            <a:noFill/>
          </a:ln>
          <a:effectLst>
            <a:outerShdw algn="l" blurRad="63500" dist="381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 defTabSz="4572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baseline="0" b="0" cap="none" sz="1800" i="0" kern="1200" kumimoji="0" lang="en-US" noProof="0" normalizeH="0" spc="0" strike="noStrike" u="none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2097156" name="Picture 20"/>
          <p:cNvPicPr>
            <a:picLocks noChangeAspect="1" noMove="1" noResize="1" noRot="1" noGrp="1" noAdjustHandles="1" noEditPoints="1" noChangeArrowheads="1" noChangeShapeType="1" noCrop="1"/>
          </p:cNvPicPr>
          <p:nvPr/>
        </p:nvPicPr>
        <p:blipFill rotWithShape="1">
          <a:blip xmlns:r="http://schemas.openxmlformats.org/officeDocument/2006/relationships" r:embed="rId1"/>
          <a:srcRect l="6697" r="55278"/>
          <a:stretch>
            <a:fillRect/>
          </a:stretch>
        </p:blipFill>
        <p:spPr>
          <a:xfrm>
            <a:off x="0" y="4375150"/>
            <a:ext cx="4636008" cy="2482850"/>
          </a:xfrm>
          <a:prstGeom prst="rect"/>
        </p:spPr>
      </p:pic>
      <p:sp>
        <p:nvSpPr>
          <p:cNvPr id="1048624" name="Title 1"/>
          <p:cNvSpPr>
            <a:spLocks noGrp="1"/>
          </p:cNvSpPr>
          <p:nvPr>
            <p:ph type="title"/>
          </p:nvPr>
        </p:nvSpPr>
        <p:spPr>
          <a:xfrm>
            <a:off x="643466" y="804334"/>
            <a:ext cx="3471333" cy="5249333"/>
          </a:xfrm>
        </p:spPr>
        <p:txBody>
          <a:bodyPr>
            <a:normAutofit/>
          </a:bodyPr>
          <a:p>
            <a:r>
              <a:rPr lang="en-GB">
                <a:solidFill>
                  <a:srgbClr val="FFFFFF"/>
                </a:solidFill>
              </a:rPr>
              <a:t>Data Generation</a:t>
            </a:r>
            <a:endParaRPr lang="en-IN">
              <a:solidFill>
                <a:srgbClr val="FFFFFF"/>
              </a:solidFill>
            </a:endParaRPr>
          </a:p>
        </p:txBody>
      </p:sp>
      <p:sp>
        <p:nvSpPr>
          <p:cNvPr id="1048625" name="Content Placeholder 2"/>
          <p:cNvSpPr>
            <a:spLocks noGrp="1"/>
          </p:cNvSpPr>
          <p:nvPr>
            <p:ph idx="1"/>
          </p:nvPr>
        </p:nvSpPr>
        <p:spPr>
          <a:xfrm>
            <a:off x="4984956" y="804334"/>
            <a:ext cx="7207044" cy="5249333"/>
          </a:xfrm>
        </p:spPr>
        <p:txBody>
          <a:bodyPr anchor="ctr">
            <a:normAutofit/>
          </a:bodyPr>
          <a:p>
            <a:pPr indent="-457200" marL="457200">
              <a:buFont typeface="+mj-lt"/>
              <a:buAutoNum type="arabicPeriod"/>
            </a:pPr>
            <a:r>
              <a:rPr b="1" dirty="0" lang="en-IN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η</a:t>
            </a:r>
            <a:r>
              <a:rPr dirty="0" lang="en-IN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є [0, 3], </a:t>
            </a:r>
            <a:r>
              <a:rPr b="1" dirty="0" lang="en-IN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r>
              <a:rPr baseline="-25000" b="1" dirty="0" lang="en-IN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b="1" dirty="0" lang="en-IN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 lang="en-IN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є [2e-3, 0.56] =&gt; 301*15,000 datapoints.</a:t>
            </a:r>
          </a:p>
          <a:p>
            <a:pPr indent="-457200" marL="457200">
              <a:buFont typeface="+mj-lt"/>
              <a:buAutoNum type="arabicPeriod"/>
            </a:pPr>
            <a:r>
              <a:rPr b="1" dirty="0" lang="en-IN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η</a:t>
            </a:r>
            <a:r>
              <a:rPr dirty="0" lang="en-IN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є [3, 10], </a:t>
            </a:r>
            <a:r>
              <a:rPr b="1" dirty="0" lang="en-IN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r>
              <a:rPr baseline="-25000" b="1" dirty="0" lang="en-IN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b="1" dirty="0" lang="en-IN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 lang="en-IN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є [7e-2, 0.56] =&gt; 701*15,000 datapoints.</a:t>
            </a:r>
          </a:p>
          <a:p>
            <a:pPr indent="-457200" marL="457200">
              <a:buFont typeface="+mj-lt"/>
              <a:buAutoNum type="arabicPeriod"/>
            </a:pPr>
            <a:r>
              <a:rPr dirty="0" lang="en-IN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</a:t>
            </a:r>
            <a:r>
              <a:rPr b="1" dirty="0" lang="en-IN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η</a:t>
            </a:r>
            <a:r>
              <a:rPr dirty="0" lang="en-IN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є [0, 10], data from the two cases was merged:</a:t>
            </a:r>
          </a:p>
          <a:p>
            <a:pPr lvl="1"/>
            <a:r>
              <a:rPr b="1" dirty="0" lang="en-IN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η</a:t>
            </a:r>
            <a:r>
              <a:rPr dirty="0" lang="en-IN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є [0, 3], </a:t>
            </a:r>
            <a:r>
              <a:rPr b="1" dirty="0" lang="en-IN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r>
              <a:rPr baseline="-25000" b="1" dirty="0" lang="en-IN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b="1" dirty="0" lang="en-IN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 lang="en-IN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є [2e-3, 0.56] =&gt; 301*15,000 = 4,515,000.</a:t>
            </a:r>
          </a:p>
          <a:p>
            <a:pPr lvl="1"/>
            <a:r>
              <a:rPr b="1" dirty="0" lang="en-IN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η</a:t>
            </a:r>
            <a:r>
              <a:rPr dirty="0" lang="en-IN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є (3, 10], </a:t>
            </a:r>
            <a:r>
              <a:rPr b="1" dirty="0" lang="en-IN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r>
              <a:rPr baseline="-25000" b="1" dirty="0" lang="en-IN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b="1" dirty="0" lang="en-IN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 lang="en-IN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є [7e-2, 0.56] =&gt; 700*15,000 = 10,500,000.</a:t>
            </a:r>
          </a:p>
          <a:p>
            <a:pPr indent="0" marL="0">
              <a:buNone/>
            </a:pPr>
            <a:endParaRPr dirty="0" lang="en-IN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dirty="0" lang="en-IN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total 15,015,000 datapoints were generated.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dirty="0" lang="en-IN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But only a fraction was used for training.</a:t>
            </a:r>
          </a:p>
        </p:txBody>
      </p:sp>
    </p:spTree>
  </p:cSld>
  <p:clrMapOvr>
    <a:overrideClrMapping accent1="accent1" accent2="accent2" accent3="accent3" accent4="accent4" accent5="accent5" accent6="accent6" bg1="lt1" bg2="lt2" tx1="dk1" tx2="dk2" hlink="hlink" folHlink="folHlink"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7"/>
                                        <p:tgtEl>
                                          <p:spTgt spid="10486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8">
                      <p:stCondLst>
                        <p:cond delay="indefinite"/>
                      </p:stCondLst>
                      <p:childTnLst>
                        <p:par>
                          <p:cTn fill="hold" id="9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10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12"/>
                                        <p:tgtEl>
                                          <p:spTgt spid="10486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3">
                      <p:stCondLst>
                        <p:cond delay="indefinite"/>
                      </p:stCondLst>
                      <p:childTnLst>
                        <p:par>
                          <p:cTn fill="hold" id="1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15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17"/>
                                        <p:tgtEl>
                                          <p:spTgt spid="10486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8">
                      <p:stCondLst>
                        <p:cond delay="indefinite"/>
                      </p:stCondLst>
                      <p:childTnLst>
                        <p:par>
                          <p:cTn fill="hold" id="19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20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22"/>
                                        <p:tgtEl>
                                          <p:spTgt spid="10486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23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25"/>
                                        <p:tgtEl>
                                          <p:spTgt spid="10486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26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28"/>
                                        <p:tgtEl>
                                          <p:spTgt spid="10486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9">
                      <p:stCondLst>
                        <p:cond delay="indefinite"/>
                      </p:stCondLst>
                      <p:childTnLst>
                        <p:par>
                          <p:cTn fill="hold" id="30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31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33"/>
                                        <p:tgtEl>
                                          <p:spTgt spid="10486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34">
                      <p:stCondLst>
                        <p:cond delay="indefinite"/>
                      </p:stCondLst>
                      <p:childTnLst>
                        <p:par>
                          <p:cTn fill="hold" id="35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36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2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38"/>
                                        <p:tgtEl>
                                          <p:spTgt spid="104862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624" grpId="0"/>
      <p:bldP spid="1048625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8602" name="Rectangle 1"/>
          <p:cNvSpPr>
            <a:spLocks noChangeAspect="1" noMove="1" noResize="1" noRot="1" noGrp="1" noAdjustHandles="1" noEditPoints="1" noChangeArrowheads="1" noChangeShapeType="1" noTextEdit="1"/>
          </p:cNvSpPr>
          <p:nvPr/>
        </p:nvSpPr>
        <p:spPr>
          <a:xfrm>
            <a:off x="0" y="2286000"/>
            <a:ext cx="12192000" cy="4572000"/>
          </a:xfrm>
          <a:prstGeom prst="rect"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US"/>
          </a:p>
        </p:txBody>
      </p:sp>
      <p:sp>
        <p:nvSpPr>
          <p:cNvPr id="1048603" name="Rectangle 2"/>
          <p:cNvSpPr>
            <a:spLocks noChangeAspect="1" noMove="1" noResize="1" noRot="1" noGrp="1" noAdjustHandles="1" noEditPoints="1" noChangeArrowheads="1" noChangeShapeType="1" noTextEdit="1"/>
          </p:cNvSpPr>
          <p:nvPr/>
        </p:nvSpPr>
        <p:spPr>
          <a:xfrm>
            <a:off x="0" y="0"/>
            <a:ext cx="12192000" cy="2286000"/>
          </a:xfrm>
          <a:prstGeom prst="rect"/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algn="t" blurRad="50800" dir="5400000" dist="381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US"/>
          </a:p>
        </p:txBody>
      </p:sp>
      <p:sp>
        <p:nvSpPr>
          <p:cNvPr id="1048604" name="Title 1"/>
          <p:cNvSpPr txBox="1"/>
          <p:nvPr/>
        </p:nvSpPr>
        <p:spPr>
          <a:xfrm>
            <a:off x="1739900" y="681142"/>
            <a:ext cx="9766300" cy="1293028"/>
          </a:xfrm>
          <a:prstGeom prst="rect"/>
        </p:spPr>
        <p:txBody>
          <a:bodyPr>
            <a:normAutofit/>
          </a:bodyPr>
          <a:lstStyle>
            <a:lvl1pPr algn="r" defTabSz="914400" eaLnBrk="1" hangingPunct="1" latinLnBrk="0" rtl="0">
              <a:lnSpc>
                <a:spcPct val="90000"/>
              </a:lnSpc>
              <a:spcBef>
                <a:spcPct val="0"/>
              </a:spcBef>
              <a:buNone/>
              <a:defRPr baseline="0" cap="all"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>
                <a:solidFill>
                  <a:srgbClr val="FFFFFF"/>
                </a:solidFill>
              </a:rPr>
              <a:t>Overview</a:t>
            </a:r>
            <a:endParaRPr dirty="0" lang="en-IN">
              <a:solidFill>
                <a:srgbClr val="FFFFFF"/>
              </a:solidFill>
            </a:endParaRPr>
          </a:p>
        </p:txBody>
      </p:sp>
      <p:sp>
        <p:nvSpPr>
          <p:cNvPr id="1048605" name="Content Placeholder 2"/>
          <p:cNvSpPr txBox="1"/>
          <p:nvPr/>
        </p:nvSpPr>
        <p:spPr>
          <a:xfrm>
            <a:off x="1739900" y="2821774"/>
            <a:ext cx="9766299" cy="3396911"/>
          </a:xfrm>
          <a:prstGeom prst="rect"/>
        </p:spPr>
        <p:txBody>
          <a:bodyPr>
            <a:normAutofit/>
          </a:bodyPr>
          <a:lstStyle>
            <a:lvl1pPr algn="l" defTabSz="914400" eaLnBrk="1" hangingPunct="1" indent="-228600" latinLnBrk="0" marL="228600" rtl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indent="-228600" latinLnBrk="0" marL="685800" rtl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indent="-228600" latinLnBrk="0" marL="1143000" rtl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indent="-228600" latinLnBrk="0" marL="1600200" rtl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indent="-228600" latinLnBrk="0" marL="2057400" rtl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indent="-228600" latinLnBrk="0" marL="2514600" rtl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indent="-228600" latinLnBrk="0" marL="2971800" rtl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indent="-228600" latinLnBrk="0" marL="3429000" rtl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indent="-228600" latinLnBrk="0" marL="3886200" rtl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dirty="0" sz="2000" lang="en-GB"/>
              <a:t>Motivation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dirty="0" sz="2000" lang="en-GB"/>
              <a:t>Deep Learning Model</a:t>
            </a:r>
            <a:endParaRPr dirty="0" sz="1800" lang="en-IN"/>
          </a:p>
          <a:p>
            <a:pPr>
              <a:buFont typeface="Wingdings" panose="05000000000000000000" pitchFamily="2" charset="2"/>
              <a:buChar char="Ø"/>
            </a:pPr>
            <a:r>
              <a:rPr dirty="0" sz="2100" lang="en-IN"/>
              <a:t>Data Generation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dirty="0" sz="2100" lang="en-IN"/>
              <a:t>Model Training</a:t>
            </a:r>
          </a:p>
          <a:p>
            <a:pPr lvl="1"/>
            <a:endParaRPr dirty="0" sz="1600" lang="en-IN"/>
          </a:p>
          <a:p>
            <a:pPr lvl="1"/>
            <a:endParaRPr dirty="0" sz="1600" lang="en-IN"/>
          </a:p>
          <a:p>
            <a:endParaRPr dirty="0" sz="2000" lang="en-GB"/>
          </a:p>
        </p:txBody>
      </p:sp>
    </p:spTree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0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7"/>
                                        <p:tgtEl>
                                          <p:spTgt spid="104860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605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</p:bgPr>
    </p:bg>
    <p:spTree>
      <p:nvGrpSpPr>
        <p:cNvPr id="5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8586" name="Rectangle 7"/>
          <p:cNvSpPr>
            <a:spLocks noChangeAspect="1" noMove="1" noResize="1" noRot="1" noGrp="1" noAdjustHandles="1" noEditPoint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US"/>
          </a:p>
        </p:txBody>
      </p:sp>
      <p:sp>
        <p:nvSpPr>
          <p:cNvPr id="1048587" name="Title 1"/>
          <p:cNvSpPr>
            <a:spLocks noGrp="1"/>
          </p:cNvSpPr>
          <p:nvPr>
            <p:ph type="title"/>
          </p:nvPr>
        </p:nvSpPr>
        <p:spPr>
          <a:xfrm>
            <a:off x="4090507" y="764373"/>
            <a:ext cx="7434070" cy="1474330"/>
          </a:xfrm>
        </p:spPr>
        <p:txBody>
          <a:bodyPr>
            <a:normAutofit/>
          </a:bodyPr>
          <a:p>
            <a:r>
              <a:rPr dirty="0" lang="en-GB"/>
              <a:t>Model Training</a:t>
            </a:r>
            <a:endParaRPr dirty="0" lang="en-IN"/>
          </a:p>
        </p:txBody>
      </p:sp>
      <p:sp>
        <p:nvSpPr>
          <p:cNvPr id="1048588" name="Rectangle 9"/>
          <p:cNvSpPr>
            <a:spLocks noChangeAspect="1" noMove="1" noResize="1" noRot="1" noGrp="1" noAdjustHandles="1" noEditPoints="1" noChangeArrowheads="1" noChangeShapeType="1" noTextEdit="1"/>
          </p:cNvSpPr>
          <p:nvPr/>
        </p:nvSpPr>
        <p:spPr>
          <a:xfrm>
            <a:off x="0" y="0"/>
            <a:ext cx="3406393" cy="6858000"/>
          </a:xfrm>
          <a:prstGeom prst="rect"/>
          <a:solidFill>
            <a:schemeClr val="bg1">
              <a:lumMod val="95000"/>
              <a:lumOff val="5000"/>
            </a:schemeClr>
          </a:solidFill>
          <a:ln>
            <a:noFill/>
          </a:ln>
          <a:effectLst>
            <a:outerShdw algn="l" blurRad="63500" dist="381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 defTabSz="4572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baseline="0" b="0" cap="none" dirty="0" sz="1800" i="0" kern="1200" kumimoji="0" lang="en-US" noProof="0" normalizeH="0" spc="0" strike="noStrike" u="none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2097153" name="Picture 11"/>
          <p:cNvPicPr>
            <a:picLocks noChangeAspect="1" noMove="1" noResize="1" noRot="1" noGrp="1" noAdjustHandles="1" noEditPoints="1" noChangeArrowheads="1" noChangeShapeType="1" noCrop="1"/>
          </p:cNvPicPr>
          <p:nvPr/>
        </p:nvPicPr>
        <p:blipFill rotWithShape="1">
          <a:blip xmlns:r="http://schemas.openxmlformats.org/officeDocument/2006/relationships" r:embed="rId1"/>
          <a:srcRect r="43750"/>
          <a:stretch>
            <a:fillRect/>
          </a:stretch>
        </p:blipFill>
        <p:spPr>
          <a:xfrm rot="16200000">
            <a:off x="-1264033" y="2187575"/>
            <a:ext cx="6858000" cy="2482850"/>
          </a:xfrm>
          <a:prstGeom prst="rect"/>
        </p:spPr>
      </p:pic>
      <p:sp>
        <p:nvSpPr>
          <p:cNvPr id="1048589" name="Content Placeholder 2"/>
          <p:cNvSpPr>
            <a:spLocks noGrp="1"/>
          </p:cNvSpPr>
          <p:nvPr>
            <p:ph idx="1"/>
          </p:nvPr>
        </p:nvSpPr>
        <p:spPr>
          <a:xfrm>
            <a:off x="4090507" y="2628900"/>
            <a:ext cx="7454077" cy="3589785"/>
          </a:xfrm>
        </p:spPr>
        <p:txBody>
          <a:bodyPr>
            <a:normAutofit fontScale="95000" lnSpcReduction="20000"/>
          </a:bodyPr>
          <a:p>
            <a:r>
              <a:rPr dirty="0" lang="en-GB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Training and validation data</a:t>
            </a:r>
          </a:p>
          <a:p>
            <a:pPr lvl="1"/>
            <a:r>
              <a:rPr dirty="0" lang="en-GB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Generated data was shuffled.</a:t>
            </a:r>
          </a:p>
          <a:p>
            <a:pPr lvl="1"/>
            <a:r>
              <a:rPr dirty="0" lang="en-GB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Few data points were sampled from shuffled data to train the neural network.</a:t>
            </a:r>
          </a:p>
          <a:p>
            <a:pPr lvl="1"/>
            <a:r>
              <a:rPr dirty="0" lang="en-GB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Some datapoints for validation were also selected.</a:t>
            </a:r>
            <a:endParaRPr dirty="0" lang="en-IN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  <a:p>
            <a:r>
              <a:rPr dirty="0" lang="en-IN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Test data</a:t>
            </a:r>
          </a:p>
          <a:p>
            <a:pPr lvl="1"/>
            <a:r>
              <a:rPr dirty="0" lang="en-IN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A separate data set was created by randomly sampling points.</a:t>
            </a:r>
          </a:p>
          <a:p>
            <a:r>
              <a:rPr dirty="0" lang="en-IN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Results</a:t>
            </a:r>
          </a:p>
          <a:p>
            <a:pPr lvl="1"/>
            <a:r>
              <a:rPr dirty="0" lang="en-IN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Trained model was evaluated over the unseen test dataset to report the results.</a:t>
            </a:r>
            <a:endParaRPr dirty="0" lang="en-GB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5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7"/>
                                        <p:tgtEl>
                                          <p:spTgt spid="10485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8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5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10"/>
                                        <p:tgtEl>
                                          <p:spTgt spid="10485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11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58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13"/>
                                        <p:tgtEl>
                                          <p:spTgt spid="104858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14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58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16"/>
                                        <p:tgtEl>
                                          <p:spTgt spid="104858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7">
                      <p:stCondLst>
                        <p:cond delay="indefinite"/>
                      </p:stCondLst>
                      <p:childTnLst>
                        <p:par>
                          <p:cTn fill="hold" id="18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19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58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21"/>
                                        <p:tgtEl>
                                          <p:spTgt spid="104858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22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58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24"/>
                                        <p:tgtEl>
                                          <p:spTgt spid="104858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5">
                      <p:stCondLst>
                        <p:cond delay="indefinite"/>
                      </p:stCondLst>
                      <p:childTnLst>
                        <p:par>
                          <p:cTn fill="hold" id="26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27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58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29"/>
                                        <p:tgtEl>
                                          <p:spTgt spid="104858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30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58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32"/>
                                        <p:tgtEl>
                                          <p:spTgt spid="104858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589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8598" name="Rectangle 1"/>
          <p:cNvSpPr>
            <a:spLocks noChangeAspect="1" noMove="1" noResize="1" noRot="1" noGrp="1" noAdjustHandles="1" noEditPoints="1" noChangeArrowheads="1" noChangeShapeType="1" noTextEdit="1"/>
          </p:cNvSpPr>
          <p:nvPr/>
        </p:nvSpPr>
        <p:spPr>
          <a:xfrm>
            <a:off x="0" y="2286000"/>
            <a:ext cx="12192000" cy="4572000"/>
          </a:xfrm>
          <a:prstGeom prst="rect"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US"/>
          </a:p>
        </p:txBody>
      </p:sp>
      <p:sp>
        <p:nvSpPr>
          <p:cNvPr id="1048599" name="Rectangle 2"/>
          <p:cNvSpPr>
            <a:spLocks noChangeAspect="1" noMove="1" noResize="1" noRot="1" noGrp="1" noAdjustHandles="1" noEditPoints="1" noChangeArrowheads="1" noChangeShapeType="1" noTextEdit="1"/>
          </p:cNvSpPr>
          <p:nvPr/>
        </p:nvSpPr>
        <p:spPr>
          <a:xfrm>
            <a:off x="0" y="0"/>
            <a:ext cx="12192000" cy="2286000"/>
          </a:xfrm>
          <a:prstGeom prst="rect"/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algn="t" blurRad="50800" dir="5400000" dist="381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US"/>
          </a:p>
        </p:txBody>
      </p:sp>
      <p:sp>
        <p:nvSpPr>
          <p:cNvPr id="1048600" name="Title 1"/>
          <p:cNvSpPr txBox="1"/>
          <p:nvPr/>
        </p:nvSpPr>
        <p:spPr>
          <a:xfrm>
            <a:off x="1739900" y="681142"/>
            <a:ext cx="9766300" cy="1293028"/>
          </a:xfrm>
          <a:prstGeom prst="rect"/>
        </p:spPr>
        <p:txBody>
          <a:bodyPr>
            <a:normAutofit/>
          </a:bodyPr>
          <a:lstStyle>
            <a:lvl1pPr algn="r" defTabSz="914400" eaLnBrk="1" hangingPunct="1" latinLnBrk="0" rtl="0">
              <a:lnSpc>
                <a:spcPct val="90000"/>
              </a:lnSpc>
              <a:spcBef>
                <a:spcPct val="0"/>
              </a:spcBef>
              <a:buNone/>
              <a:defRPr baseline="0" cap="all"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>
                <a:solidFill>
                  <a:srgbClr val="FFFFFF"/>
                </a:solidFill>
              </a:rPr>
              <a:t>Overview</a:t>
            </a:r>
            <a:endParaRPr dirty="0" lang="en-IN">
              <a:solidFill>
                <a:srgbClr val="FFFFFF"/>
              </a:solidFill>
            </a:endParaRPr>
          </a:p>
        </p:txBody>
      </p:sp>
      <p:sp>
        <p:nvSpPr>
          <p:cNvPr id="1048601" name="Content Placeholder 2"/>
          <p:cNvSpPr txBox="1"/>
          <p:nvPr/>
        </p:nvSpPr>
        <p:spPr>
          <a:xfrm>
            <a:off x="1739900" y="2821774"/>
            <a:ext cx="9766299" cy="3396911"/>
          </a:xfrm>
          <a:prstGeom prst="rect"/>
        </p:spPr>
        <p:txBody>
          <a:bodyPr>
            <a:normAutofit/>
          </a:bodyPr>
          <a:lstStyle>
            <a:lvl1pPr algn="l" defTabSz="914400" eaLnBrk="1" hangingPunct="1" indent="-228600" latinLnBrk="0" marL="228600" rtl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indent="-228600" latinLnBrk="0" marL="685800" rtl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indent="-228600" latinLnBrk="0" marL="1143000" rtl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indent="-228600" latinLnBrk="0" marL="1600200" rtl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indent="-228600" latinLnBrk="0" marL="2057400" rtl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indent="-228600" latinLnBrk="0" marL="2514600" rtl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indent="-228600" latinLnBrk="0" marL="2971800" rtl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indent="-228600" latinLnBrk="0" marL="3429000" rtl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indent="-228600" latinLnBrk="0" marL="3886200" rtl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dirty="0" sz="2000" lang="en-GB"/>
              <a:t>Motivation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dirty="0" sz="2000" lang="en-GB"/>
              <a:t>Deep Learning Model</a:t>
            </a:r>
            <a:endParaRPr dirty="0" sz="1800" lang="en-IN"/>
          </a:p>
          <a:p>
            <a:pPr>
              <a:buFont typeface="Wingdings" panose="05000000000000000000" pitchFamily="2" charset="2"/>
              <a:buChar char="Ø"/>
            </a:pPr>
            <a:r>
              <a:rPr dirty="0" sz="2100" lang="en-IN"/>
              <a:t>Data Generation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dirty="0" sz="2100" lang="en-IN"/>
              <a:t>Model Training</a:t>
            </a:r>
          </a:p>
          <a:p>
            <a:pPr lvl="1"/>
            <a:r>
              <a:rPr dirty="0" sz="1800" lang="en-IN"/>
              <a:t>Training parameters and results</a:t>
            </a:r>
          </a:p>
          <a:p>
            <a:pPr lvl="1"/>
            <a:endParaRPr dirty="0" sz="1600" lang="en-IN"/>
          </a:p>
          <a:p>
            <a:pPr lvl="1"/>
            <a:endParaRPr dirty="0" sz="1600" lang="en-IN"/>
          </a:p>
          <a:p>
            <a:endParaRPr dirty="0" sz="2000" lang="en-GB"/>
          </a:p>
        </p:txBody>
      </p:sp>
    </p:spTree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0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7"/>
                                        <p:tgtEl>
                                          <p:spTgt spid="104860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</p:bgPr>
    </p:bg>
    <p:spTree>
      <p:nvGrpSpPr>
        <p:cNvPr id="10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6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dirty="0" lang="en-GB"/>
              <a:t>Training Parameters</a:t>
            </a:r>
            <a:endParaRPr dirty="0" lang="en-IN"/>
          </a:p>
        </p:txBody>
      </p:sp>
      <p:graphicFrame>
        <p:nvGraphicFramePr>
          <p:cNvPr id="4194304" name="Content Placeholder 3"/>
          <p:cNvGraphicFramePr>
            <a:graphicFrameLocks noGrp="1"/>
          </p:cNvGraphicFramePr>
          <p:nvPr>
            <p:ph idx="1"/>
          </p:nvPr>
        </p:nvGraphicFramePr>
        <p:xfrm>
          <a:off x="1119554" y="2524955"/>
          <a:ext cx="9952893" cy="3568672"/>
        </p:xfrm>
        <a:graphic>
          <a:graphicData uri="http://schemas.openxmlformats.org/drawingml/2006/table">
            <a:tbl>
              <a:tblPr firstRow="1" firstCol="1" bandRow="1">
                <a:tableStyleId>{68D230F3-CF80-4859-8CE7-A43EE81993B5}</a:tableStyleId>
              </a:tblPr>
              <a:tblGrid>
                <a:gridCol w="4059115"/>
                <a:gridCol w="2946889"/>
                <a:gridCol w="2946889"/>
              </a:tblGrid>
              <a:tr h="446084">
                <a:tc gridSpan="3">
                  <a:txBody>
                    <a:bodyPr/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dirty="0" sz="2400" lang="en-IN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Table 1: Deep Learning model training parameters</a:t>
                      </a:r>
                      <a:endParaRPr dirty="0" sz="2600" lang="en-IN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61777" marR="161777" marT="0" marB="0"/>
                </a:tc>
                <a:tc hMerge="1">
                  <a:txBody>
                    <a:bodyPr/>
                    <a:p>
                      <a:endParaRPr lang="en-IN"/>
                    </a:p>
                  </a:txBody>
                </a:tc>
                <a:tc hMerge="1">
                  <a:txBody>
                    <a:bodyPr/>
                    <a:p>
                      <a:endParaRPr lang="en-IN"/>
                    </a:p>
                  </a:txBody>
                </a:tc>
              </a:tr>
              <a:tr h="446084">
                <a:tc>
                  <a:txBody>
                    <a:bodyPr/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dirty="0" sz="2400" lang="en-IN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dirty="0" sz="2600" lang="en-IN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61777" marR="161777" marT="0" marB="0"/>
                </a:tc>
                <a:tc>
                  <a:txBody>
                    <a:bodyPr/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b="1" dirty="0" sz="2400" lang="en-IN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SD (Small Dataset)</a:t>
                      </a:r>
                      <a:endParaRPr b="1" dirty="0" sz="2600" lang="en-IN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61777" marR="161777" marT="0" marB="0"/>
                </a:tc>
                <a:tc>
                  <a:txBody>
                    <a:bodyPr/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b="1" dirty="0" sz="2400" lang="en-IN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BD (Big Dataset)</a:t>
                      </a:r>
                      <a:endParaRPr b="1" dirty="0" sz="2600" lang="en-IN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61777" marR="161777" marT="0" marB="0"/>
                </a:tc>
              </a:tr>
              <a:tr h="446084">
                <a:tc>
                  <a:txBody>
                    <a:bodyPr/>
                    <a:p>
                      <a:pPr algn="just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dirty="0" sz="2400" lang="en-IN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 Training datapoints</a:t>
                      </a:r>
                      <a:endParaRPr dirty="0" sz="2600" lang="en-IN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61777" marR="161777" marT="0" marB="0"/>
                </a:tc>
                <a:tc>
                  <a:txBody>
                    <a:bodyPr/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dirty="0" sz="2400" lang="en-IN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2*2</a:t>
                      </a:r>
                      <a:r>
                        <a:rPr baseline="30000" dirty="0" sz="2400" lang="en-IN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</a:t>
                      </a:r>
                      <a:endParaRPr dirty="0" sz="2600" lang="en-IN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61777" marR="161777" marT="0" marB="0"/>
                </a:tc>
                <a:tc>
                  <a:txBody>
                    <a:bodyPr/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dirty="0" sz="2400" lang="en-IN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20*2</a:t>
                      </a:r>
                      <a:r>
                        <a:rPr baseline="30000" dirty="0" sz="2400" lang="en-IN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</a:t>
                      </a:r>
                      <a:endParaRPr dirty="0" sz="2600" lang="en-IN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61777" marR="161777" marT="0" marB="0"/>
                </a:tc>
              </a:tr>
              <a:tr h="446084">
                <a:tc>
                  <a:txBody>
                    <a:bodyPr/>
                    <a:p>
                      <a:pPr algn="just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dirty="0" sz="2400" lang="en-GB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# Validation datapoints</a:t>
                      </a:r>
                      <a:endParaRPr dirty="0" sz="2400" lang="en-IN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61777" marR="161777" marT="0" marB="0"/>
                </a:tc>
                <a:tc gridSpan="2">
                  <a:txBody>
                    <a:bodyPr/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dirty="0" sz="2400" lang="en-GB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1,000</a:t>
                      </a:r>
                      <a:endParaRPr dirty="0" sz="2400" lang="en-IN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61777" marR="161777" marT="0" marB="0"/>
                </a:tc>
                <a:tc hMerge="1">
                  <a:txBody>
                    <a:bodyPr/>
                    <a:p>
                      <a:endParaRPr lang="en-IN"/>
                    </a:p>
                  </a:txBody>
                </a:tc>
              </a:tr>
              <a:tr h="446084">
                <a:tc>
                  <a:txBody>
                    <a:bodyPr/>
                    <a:p>
                      <a:pPr algn="just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dirty="0" sz="2400" lang="en-IN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 Iterations</a:t>
                      </a:r>
                      <a:endParaRPr dirty="0" sz="2600" lang="en-IN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61777" marR="161777" marT="0" marB="0"/>
                </a:tc>
                <a:tc gridSpan="2">
                  <a:txBody>
                    <a:bodyPr/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dirty="0" sz="2400" lang="en-IN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30,000</a:t>
                      </a:r>
                      <a:endParaRPr dirty="0" sz="2600" lang="en-IN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61777" marR="161777" marT="0" marB="0"/>
                </a:tc>
                <a:tc hMerge="1">
                  <a:txBody>
                    <a:bodyPr/>
                    <a:p>
                      <a:endParaRPr lang="en-IN"/>
                    </a:p>
                  </a:txBody>
                </a:tc>
              </a:tr>
              <a:tr h="446084">
                <a:tc>
                  <a:txBody>
                    <a:bodyPr/>
                    <a:p>
                      <a:pPr algn="just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dirty="0" sz="2400" lang="en-IN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Initial Learning Rate</a:t>
                      </a:r>
                      <a:endParaRPr dirty="0" sz="2600" lang="en-IN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61777" marR="161777" marT="0" marB="0"/>
                </a:tc>
                <a:tc gridSpan="2">
                  <a:txBody>
                    <a:bodyPr/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dirty="0" sz="2400" lang="en-IN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0.01</a:t>
                      </a:r>
                      <a:endParaRPr dirty="0" sz="2600" lang="en-IN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61777" marR="161777" marT="0" marB="0"/>
                </a:tc>
                <a:tc hMerge="1">
                  <a:txBody>
                    <a:bodyPr/>
                    <a:p>
                      <a:endParaRPr lang="en-IN"/>
                    </a:p>
                  </a:txBody>
                </a:tc>
              </a:tr>
              <a:tr h="446084">
                <a:tc>
                  <a:txBody>
                    <a:bodyPr/>
                    <a:p>
                      <a:pPr algn="just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dirty="0" sz="2400" lang="en-IN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Update period</a:t>
                      </a:r>
                      <a:endParaRPr dirty="0" sz="2600" lang="en-IN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61777" marR="161777" marT="0" marB="0"/>
                </a:tc>
                <a:tc gridSpan="2">
                  <a:txBody>
                    <a:bodyPr/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sz="2400" lang="en-IN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5,000</a:t>
                      </a:r>
                      <a:endParaRPr sz="2600" lang="en-IN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61777" marR="161777" marT="0" marB="0"/>
                </a:tc>
                <a:tc hMerge="1">
                  <a:txBody>
                    <a:bodyPr/>
                    <a:p>
                      <a:endParaRPr lang="en-IN"/>
                    </a:p>
                  </a:txBody>
                </a:tc>
              </a:tr>
              <a:tr h="446084">
                <a:tc>
                  <a:txBody>
                    <a:bodyPr/>
                    <a:p>
                      <a:pPr algn="just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dirty="0" sz="2400" lang="en-IN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Update factor</a:t>
                      </a:r>
                      <a:endParaRPr dirty="0" sz="2600" lang="en-IN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61777" marR="161777" marT="0" marB="0"/>
                </a:tc>
                <a:tc gridSpan="2">
                  <a:txBody>
                    <a:bodyPr/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dirty="0" sz="2400" lang="en-IN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dirty="0" sz="2600" lang="en-IN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61777" marR="161777" marT="0" marB="0"/>
                </a:tc>
                <a:tc hMerge="1">
                  <a:txBody>
                    <a:bodyPr/>
                    <a:p>
                      <a:endParaRPr lang="en-IN"/>
                    </a:p>
                  </a:txBody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4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7"/>
                                        <p:tgtEl>
                                          <p:spTgt spid="4194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</p:bgPr>
    </p:bg>
    <p:spTree>
      <p:nvGrpSpPr>
        <p:cNvPr id="10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8626" name="Rectangle 8"/>
          <p:cNvSpPr>
            <a:spLocks noChangeAspect="1" noMove="1" noResize="1" noRot="1" noGrp="1" noAdjustHandles="1" noEditPoints="1" noChangeArrowheads="1" noChangeShapeType="1" noTextEdit="1"/>
          </p:cNvSpPr>
          <p:nvPr/>
        </p:nvSpPr>
        <p:spPr>
          <a:xfrm>
            <a:off x="0" y="2286000"/>
            <a:ext cx="12192000" cy="4572000"/>
          </a:xfrm>
          <a:prstGeom prst="rect"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US"/>
          </a:p>
        </p:txBody>
      </p:sp>
      <p:sp>
        <p:nvSpPr>
          <p:cNvPr id="1048627" name="Rectangle 10"/>
          <p:cNvSpPr>
            <a:spLocks noChangeAspect="1" noMove="1" noResize="1" noRot="1" noGrp="1" noAdjustHandles="1" noEditPoints="1" noChangeArrowheads="1" noChangeShapeType="1" noTextEdit="1"/>
          </p:cNvSpPr>
          <p:nvPr/>
        </p:nvSpPr>
        <p:spPr>
          <a:xfrm>
            <a:off x="0" y="0"/>
            <a:ext cx="12192000" cy="2286000"/>
          </a:xfrm>
          <a:prstGeom prst="rect"/>
          <a:solidFill>
            <a:schemeClr val="tx1"/>
          </a:solidFill>
          <a:ln>
            <a:noFill/>
          </a:ln>
          <a:effectLst>
            <a:outerShdw algn="t" blurRad="50800" dir="5400000" dist="381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US"/>
          </a:p>
        </p:txBody>
      </p:sp>
      <p:pic>
        <p:nvPicPr>
          <p:cNvPr id="2097157" name="Picture 12"/>
          <p:cNvPicPr>
            <a:picLocks noChangeAspect="1" noMove="1" noResize="1" noRot="1" noGrp="1" noAdjustHandles="1" noEditPoints="1" noChangeArrowheads="1" noChangeShapeType="1" noCrop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0" y="0"/>
            <a:ext cx="12192000" cy="1441450"/>
          </a:xfrm>
          <a:prstGeom prst="rect"/>
        </p:spPr>
      </p:pic>
      <p:sp>
        <p:nvSpPr>
          <p:cNvPr id="1048628" name="Title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</p:spPr>
        <p:txBody>
          <a:bodyPr>
            <a:normAutofit/>
          </a:bodyPr>
          <a:p>
            <a:r>
              <a:rPr lang="en-GB">
                <a:solidFill>
                  <a:schemeClr val="bg1"/>
                </a:solidFill>
              </a:rPr>
              <a:t>Training Results</a:t>
            </a:r>
            <a:endParaRPr lang="en-IN">
              <a:solidFill>
                <a:schemeClr val="bg1"/>
              </a:solidFill>
            </a:endParaRPr>
          </a:p>
        </p:txBody>
      </p:sp>
      <p:graphicFrame>
        <p:nvGraphicFramePr>
          <p:cNvPr id="4194305" name="Content Placeholder 3"/>
          <p:cNvGraphicFramePr>
            <a:graphicFrameLocks noGrp="1"/>
          </p:cNvGraphicFramePr>
          <p:nvPr>
            <p:ph idx="1"/>
          </p:nvPr>
        </p:nvGraphicFramePr>
        <p:xfrm>
          <a:off x="1443531" y="2456112"/>
          <a:ext cx="9304940" cy="3340100"/>
        </p:xfrm>
        <a:graphic>
          <a:graphicData uri="http://schemas.openxmlformats.org/drawingml/2006/table">
            <a:tbl>
              <a:tblPr firstRow="1" firstCol="1" bandRow="1">
                <a:noFill/>
                <a:tableStyleId>{68D230F3-CF80-4859-8CE7-A43EE81993B5}</a:tableStyleId>
              </a:tblPr>
              <a:tblGrid>
                <a:gridCol w="3522531"/>
                <a:gridCol w="3018953"/>
                <a:gridCol w="2763456"/>
              </a:tblGrid>
              <a:tr h="668020">
                <a:tc>
                  <a:txBody>
                    <a:bodyPr/>
                    <a:p>
                      <a:pPr algn="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b="1" dirty="0" sz="2300" lang="en-IN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b="1" dirty="0" sz="2300" lang="en-IN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75078" marR="412617" marT="137539" marB="137539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b="1" dirty="0" sz="2300" lang="en-IN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SD (Small Dataset)</a:t>
                      </a:r>
                    </a:p>
                  </a:txBody>
                  <a:tcPr marL="275078" marR="243336" marT="137539" marB="137539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b="1" dirty="0" sz="2300" lang="en-IN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BD (Big Dataset)</a:t>
                      </a:r>
                      <a:endParaRPr b="1" dirty="0" sz="2300" lang="en-IN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75078" marR="243336" marT="137539" marB="13753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68020">
                <a:tc>
                  <a:txBody>
                    <a:bodyPr/>
                    <a:p>
                      <a:pPr algn="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b="1" sz="2300" lang="en-IN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 Training datapoints</a:t>
                      </a:r>
                      <a:endParaRPr b="1" sz="2300" lang="en-IN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75078" marR="412617" marT="137539" marB="137539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dirty="0" sz="2300" lang="en-IN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2*2</a:t>
                      </a:r>
                      <a:r>
                        <a:rPr baseline="30000" dirty="0" sz="2300" lang="en-IN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</a:t>
                      </a:r>
                      <a:endParaRPr dirty="0" sz="2300" lang="en-IN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75078" marR="243336" marT="137539" marB="137539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sz="2300" lang="en-IN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20*2</a:t>
                      </a:r>
                      <a:r>
                        <a:rPr baseline="30000" sz="2300" lang="en-IN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</a:t>
                      </a:r>
                      <a:endParaRPr sz="2300" lang="en-IN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75078" marR="243336" marT="137539" marB="137539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</a:tr>
              <a:tr h="668020">
                <a:tc>
                  <a:txBody>
                    <a:bodyPr/>
                    <a:p>
                      <a:pPr algn="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b="1" sz="2300" lang="en-IN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L1</a:t>
                      </a:r>
                      <a:endParaRPr b="1" sz="2300" lang="en-IN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75078" marR="412617" marT="137539" marB="137539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dirty="0" sz="2300" lang="en-IN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dirty="0" sz="2300" lang="en-IN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75078" marR="243336" marT="137539" marB="137539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dirty="0" sz="2300" lang="en-IN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dirty="0" sz="2300" lang="en-IN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75078" marR="243336" marT="137539" marB="137539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68020">
                <a:tc>
                  <a:txBody>
                    <a:bodyPr/>
                    <a:p>
                      <a:pPr algn="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b="1" sz="2300" lang="en-IN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N1</a:t>
                      </a:r>
                    </a:p>
                  </a:txBody>
                  <a:tcPr marL="275078" marR="412617" marT="137539" marB="137539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sz="2300" lang="en-IN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173</a:t>
                      </a:r>
                    </a:p>
                  </a:txBody>
                  <a:tcPr marL="275078" marR="243336" marT="137539" marB="137539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dirty="0" sz="2300" lang="en-IN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207</a:t>
                      </a:r>
                    </a:p>
                  </a:txBody>
                  <a:tcPr marL="275078" marR="243336" marT="137539" marB="137539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</a:tr>
              <a:tr h="668020">
                <a:tc>
                  <a:txBody>
                    <a:bodyPr/>
                    <a:p>
                      <a:pPr algn="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b="1" dirty="0" sz="2300" lang="en-IN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N2</a:t>
                      </a:r>
                    </a:p>
                  </a:txBody>
                  <a:tcPr marL="275078" marR="412617" marT="137539" marB="137539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sz="2300" lang="en-IN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275078" marR="243336" marT="137539" marB="137539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dirty="0" sz="2300" lang="en-IN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275078" marR="243336" marT="137539" marB="137539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1048629" name="TextBox 2"/>
          <p:cNvSpPr txBox="1"/>
          <p:nvPr/>
        </p:nvSpPr>
        <p:spPr>
          <a:xfrm>
            <a:off x="5002824" y="5840145"/>
            <a:ext cx="3006969" cy="369332"/>
          </a:xfrm>
          <a:prstGeom prst="rect"/>
          <a:noFill/>
        </p:spPr>
        <p:txBody>
          <a:bodyPr rtlCol="0" wrap="square">
            <a:spAutoFit/>
          </a:bodyPr>
          <a:p>
            <a:pPr algn="ctr"/>
            <a:r>
              <a:rPr dirty="0" lang="en-IN">
                <a:solidFill>
                  <a:schemeClr val="bg1"/>
                </a:solidFill>
              </a:rPr>
              <a:t>SN (Small Network)</a:t>
            </a:r>
          </a:p>
        </p:txBody>
      </p:sp>
      <p:sp>
        <p:nvSpPr>
          <p:cNvPr id="1048630" name="TextBox 7"/>
          <p:cNvSpPr txBox="1"/>
          <p:nvPr/>
        </p:nvSpPr>
        <p:spPr>
          <a:xfrm>
            <a:off x="8009793" y="5840145"/>
            <a:ext cx="3006969" cy="461665"/>
          </a:xfrm>
          <a:prstGeom prst="rect"/>
          <a:noFill/>
        </p:spPr>
        <p:txBody>
          <a:bodyPr rtlCol="0" wrap="square">
            <a:spAutoFit/>
          </a:bodyPr>
          <a:p>
            <a:pPr algn="ctr"/>
            <a:r>
              <a:rPr dirty="0" sz="2400" lang="en-IN">
                <a:solidFill>
                  <a:schemeClr val="bg1"/>
                </a:solidFill>
              </a:rPr>
              <a:t>BN (Big Network)</a:t>
            </a:r>
          </a:p>
        </p:txBody>
      </p:sp>
    </p:spTree>
  </p:cSld>
  <p:clrMapOvr>
    <a:overrideClrMapping accent1="accent1" accent2="accent2" accent3="accent3" accent4="accent4" accent5="accent5" accent6="accent6" bg1="lt1" bg2="lt2" tx1="dk1" tx2="dk2" hlink="hlink" folHlink="folHlink"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4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7"/>
                                        <p:tgtEl>
                                          <p:spTgt spid="4194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8">
                      <p:stCondLst>
                        <p:cond delay="indefinite"/>
                      </p:stCondLst>
                      <p:childTnLst>
                        <p:par>
                          <p:cTn fill="hold" id="9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10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12"/>
                                        <p:tgtEl>
                                          <p:spTgt spid="1048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13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15"/>
                                        <p:tgtEl>
                                          <p:spTgt spid="10486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629" grpId="0"/>
      <p:bldP spid="104863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</p:bgPr>
    </p:bg>
    <p:spTree>
      <p:nvGrpSpPr>
        <p:cNvPr id="13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8655" name="Rectangle 7"/>
          <p:cNvSpPr>
            <a:spLocks noChangeAspect="1" noMove="1" noResize="1" noRot="1" noGrp="1" noAdjustHandles="1" noEditPoints="1" noChangeArrowheads="1" noChangeShapeType="1" noTextEdit="1"/>
          </p:cNvSpPr>
          <p:nvPr/>
        </p:nvSpPr>
        <p:spPr>
          <a:xfrm>
            <a:off x="0" y="2286000"/>
            <a:ext cx="12192000" cy="4572000"/>
          </a:xfrm>
          <a:prstGeom prst="rect"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US"/>
          </a:p>
        </p:txBody>
      </p:sp>
      <p:sp>
        <p:nvSpPr>
          <p:cNvPr id="1048656" name="Rectangle 9"/>
          <p:cNvSpPr>
            <a:spLocks noChangeAspect="1" noMove="1" noResize="1" noRot="1" noGrp="1" noAdjustHandles="1" noEditPoints="1" noChangeArrowheads="1" noChangeShapeType="1" noTextEdit="1"/>
          </p:cNvSpPr>
          <p:nvPr/>
        </p:nvSpPr>
        <p:spPr>
          <a:xfrm>
            <a:off x="0" y="0"/>
            <a:ext cx="12192000" cy="2286000"/>
          </a:xfrm>
          <a:prstGeom prst="rect"/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algn="t" blurRad="50800" dir="5400000" dist="381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US"/>
          </a:p>
        </p:txBody>
      </p:sp>
      <p:sp>
        <p:nvSpPr>
          <p:cNvPr id="1048657" name="Title 1"/>
          <p:cNvSpPr>
            <a:spLocks noGrp="1"/>
          </p:cNvSpPr>
          <p:nvPr>
            <p:ph type="title"/>
          </p:nvPr>
        </p:nvSpPr>
        <p:spPr>
          <a:xfrm>
            <a:off x="1739900" y="681142"/>
            <a:ext cx="9766300" cy="1293028"/>
          </a:xfrm>
        </p:spPr>
        <p:txBody>
          <a:bodyPr>
            <a:normAutofit/>
          </a:bodyPr>
          <a:p>
            <a:r>
              <a:rPr dirty="0" lang="en-IN">
                <a:solidFill>
                  <a:srgbClr val="FFFFFF"/>
                </a:solidFill>
              </a:rPr>
              <a:t>Overview</a:t>
            </a:r>
          </a:p>
        </p:txBody>
      </p:sp>
      <p:sp>
        <p:nvSpPr>
          <p:cNvPr id="1048658" name="Content Placeholder 2"/>
          <p:cNvSpPr>
            <a:spLocks noGrp="1"/>
          </p:cNvSpPr>
          <p:nvPr>
            <p:ph idx="1"/>
          </p:nvPr>
        </p:nvSpPr>
        <p:spPr>
          <a:xfrm>
            <a:off x="1739900" y="2821774"/>
            <a:ext cx="9766299" cy="3396911"/>
          </a:xfrm>
        </p:spPr>
        <p:txBody>
          <a:bodyPr>
            <a:normAutofit fontScale="81250" lnSpcReduction="20000"/>
          </a:bodyPr>
          <a:p>
            <a:pPr>
              <a:buFont typeface="Wingdings" panose="05000000000000000000" pitchFamily="2" charset="2"/>
              <a:buChar char="Ø"/>
            </a:pPr>
            <a:r>
              <a:rPr dirty="0" sz="2000" lang="en-GB"/>
              <a:t>Motivation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dirty="0" sz="2000" lang="en-GB"/>
              <a:t>Deep Learning Model</a:t>
            </a:r>
            <a:endParaRPr dirty="0" sz="1800" lang="en-IN"/>
          </a:p>
          <a:p>
            <a:pPr>
              <a:buFont typeface="Wingdings" panose="05000000000000000000" pitchFamily="2" charset="2"/>
              <a:buChar char="Ø"/>
            </a:pPr>
            <a:r>
              <a:rPr dirty="0" sz="2100" lang="en-IN"/>
              <a:t>Data Generation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dirty="0" sz="2100" lang="en-IN"/>
              <a:t>Model Training</a:t>
            </a:r>
          </a:p>
          <a:p>
            <a:pPr lvl="1"/>
            <a:r>
              <a:rPr dirty="0" sz="1800" lang="en-IN"/>
              <a:t>Training parameters and results</a:t>
            </a:r>
          </a:p>
          <a:p>
            <a:pPr lvl="1"/>
            <a:r>
              <a:rPr dirty="0" sz="1800" lang="en-IN"/>
              <a:t>Percent deviations of predicted values</a:t>
            </a:r>
          </a:p>
          <a:p>
            <a:pPr lvl="1"/>
            <a:r>
              <a:rPr dirty="0" sz="1800" lang="en-IN"/>
              <a:t>Graphical comparison with actual values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dirty="0" sz="2100" lang="en-IN"/>
              <a:t>Extrapolation Analysis</a:t>
            </a:r>
          </a:p>
          <a:p>
            <a:pPr lvl="1"/>
            <a:r>
              <a:rPr dirty="0" sz="1800" lang="en-IN"/>
              <a:t>Prediction ability over unseen data range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dirty="0" sz="2100" lang="en-IN"/>
              <a:t>Conclusion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dirty="0" sz="2100" lang="en-IN"/>
              <a:t>Future Research</a:t>
            </a:r>
          </a:p>
          <a:p>
            <a:pPr lvl="1"/>
            <a:endParaRPr dirty="0" sz="1600" lang="en-IN"/>
          </a:p>
          <a:p>
            <a:pPr lvl="1"/>
            <a:endParaRPr dirty="0" sz="1600" lang="en-IN"/>
          </a:p>
          <a:p>
            <a:endParaRPr dirty="0" sz="2000" lang="en-GB"/>
          </a:p>
        </p:txBody>
      </p:sp>
    </p:spTree>
  </p:cSld>
  <p:clrMapOvr>
    <a:overrideClrMapping accent1="accent1" accent2="accent2" accent3="accent3" accent4="accent4" accent5="accent5" accent6="accent6" bg1="dk1" bg2="dk2" tx1="lt1" tx2="lt2" hlink="hlink" folHlink="folHlink"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7"/>
                                        <p:tgtEl>
                                          <p:spTgt spid="10486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8">
                      <p:stCondLst>
                        <p:cond delay="indefinite"/>
                      </p:stCondLst>
                      <p:childTnLst>
                        <p:par>
                          <p:cTn fill="hold" id="9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10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12"/>
                                        <p:tgtEl>
                                          <p:spTgt spid="10486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3">
                      <p:stCondLst>
                        <p:cond delay="indefinite"/>
                      </p:stCondLst>
                      <p:childTnLst>
                        <p:par>
                          <p:cTn fill="hold" id="1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15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17"/>
                                        <p:tgtEl>
                                          <p:spTgt spid="10486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8">
                      <p:stCondLst>
                        <p:cond delay="indefinite"/>
                      </p:stCondLst>
                      <p:childTnLst>
                        <p:par>
                          <p:cTn fill="hold" id="19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20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22"/>
                                        <p:tgtEl>
                                          <p:spTgt spid="10486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23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25"/>
                                        <p:tgtEl>
                                          <p:spTgt spid="10486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26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5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28"/>
                                        <p:tgtEl>
                                          <p:spTgt spid="104865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29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5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31"/>
                                        <p:tgtEl>
                                          <p:spTgt spid="104865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32">
                      <p:stCondLst>
                        <p:cond delay="indefinite"/>
                      </p:stCondLst>
                      <p:childTnLst>
                        <p:par>
                          <p:cTn fill="hold" id="33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34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5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36"/>
                                        <p:tgtEl>
                                          <p:spTgt spid="104865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37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5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39"/>
                                        <p:tgtEl>
                                          <p:spTgt spid="104865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40">
                      <p:stCondLst>
                        <p:cond delay="indefinite"/>
                      </p:stCondLst>
                      <p:childTnLst>
                        <p:par>
                          <p:cTn fill="hold" id="41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42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5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44"/>
                                        <p:tgtEl>
                                          <p:spTgt spid="104865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45">
                      <p:stCondLst>
                        <p:cond delay="indefinite"/>
                      </p:stCondLst>
                      <p:childTnLst>
                        <p:par>
                          <p:cTn fill="hold" id="46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47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5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49"/>
                                        <p:tgtEl>
                                          <p:spTgt spid="104865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658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4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01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dirty="0" lang="en-GB"/>
              <a:t>Training Results</a:t>
            </a:r>
            <a:endParaRPr dirty="0" lang="en-IN"/>
          </a:p>
        </p:txBody>
      </p:sp>
      <p:pic>
        <p:nvPicPr>
          <p:cNvPr id="2097169" name="Content Placeholder 6"/>
          <p:cNvPicPr>
            <a:picLocks noChangeAspect="1" noGrp="1"/>
          </p:cNvPicPr>
          <p:nvPr>
            <p:ph sz="half" idx="1"/>
          </p:nvPr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685800" y="2205831"/>
            <a:ext cx="5334000" cy="4000500"/>
          </a:xfrm>
        </p:spPr>
      </p:pic>
      <p:pic>
        <p:nvPicPr>
          <p:cNvPr id="2097170" name="Content Placeholder 8"/>
          <p:cNvPicPr>
            <a:picLocks noChangeAspect="1" noGrp="1"/>
          </p:cNvPicPr>
          <p:nvPr>
            <p:ph sz="half" idx="2"/>
          </p:nvPr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>
            <a:off x="6172200" y="2205831"/>
            <a:ext cx="5334000" cy="4000500"/>
          </a:xfrm>
        </p:spPr>
      </p:pic>
    </p:spTree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7"/>
                                        <p:tgtEl>
                                          <p:spTgt spid="2097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8">
                      <p:stCondLst>
                        <p:cond delay="indefinite"/>
                      </p:stCondLst>
                      <p:childTnLst>
                        <p:par>
                          <p:cTn fill="hold" id="9">
                            <p:stCondLst>
                              <p:cond delay="0"/>
                            </p:stCondLst>
                            <p:childTnLst>
                              <p:par>
                                <p:cTn fill="hold" id="10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12"/>
                                        <p:tgtEl>
                                          <p:spTgt spid="209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4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8702" name="Rectangle 1"/>
          <p:cNvSpPr>
            <a:spLocks noChangeAspect="1" noMove="1" noResize="1" noRot="1" noGrp="1" noAdjustHandles="1" noEditPoints="1" noChangeArrowheads="1" noChangeShapeType="1" noTextEdit="1"/>
          </p:cNvSpPr>
          <p:nvPr/>
        </p:nvSpPr>
        <p:spPr>
          <a:xfrm>
            <a:off x="0" y="2286000"/>
            <a:ext cx="12192000" cy="4572000"/>
          </a:xfrm>
          <a:prstGeom prst="rect"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US"/>
          </a:p>
        </p:txBody>
      </p:sp>
      <p:sp>
        <p:nvSpPr>
          <p:cNvPr id="1048703" name="Rectangle 2"/>
          <p:cNvSpPr>
            <a:spLocks noChangeAspect="1" noMove="1" noResize="1" noRot="1" noGrp="1" noAdjustHandles="1" noEditPoints="1" noChangeArrowheads="1" noChangeShapeType="1" noTextEdit="1"/>
          </p:cNvSpPr>
          <p:nvPr/>
        </p:nvSpPr>
        <p:spPr>
          <a:xfrm>
            <a:off x="0" y="0"/>
            <a:ext cx="12192000" cy="2286000"/>
          </a:xfrm>
          <a:prstGeom prst="rect"/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algn="t" blurRad="50800" dir="5400000" dist="381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US"/>
          </a:p>
        </p:txBody>
      </p:sp>
      <p:sp>
        <p:nvSpPr>
          <p:cNvPr id="1048704" name="Title 1"/>
          <p:cNvSpPr txBox="1"/>
          <p:nvPr/>
        </p:nvSpPr>
        <p:spPr>
          <a:xfrm>
            <a:off x="1739900" y="681142"/>
            <a:ext cx="9766300" cy="1293028"/>
          </a:xfrm>
          <a:prstGeom prst="rect"/>
        </p:spPr>
        <p:txBody>
          <a:bodyPr>
            <a:normAutofit/>
          </a:bodyPr>
          <a:lstStyle>
            <a:lvl1pPr algn="r" defTabSz="914400" eaLnBrk="1" hangingPunct="1" latinLnBrk="0" rtl="0">
              <a:lnSpc>
                <a:spcPct val="90000"/>
              </a:lnSpc>
              <a:spcBef>
                <a:spcPct val="0"/>
              </a:spcBef>
              <a:buNone/>
              <a:defRPr baseline="0" cap="all"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>
                <a:solidFill>
                  <a:srgbClr val="FFFFFF"/>
                </a:solidFill>
              </a:rPr>
              <a:t>Overview</a:t>
            </a:r>
            <a:endParaRPr dirty="0" lang="en-IN">
              <a:solidFill>
                <a:srgbClr val="FFFFFF"/>
              </a:solidFill>
            </a:endParaRPr>
          </a:p>
        </p:txBody>
      </p:sp>
      <p:sp>
        <p:nvSpPr>
          <p:cNvPr id="1048705" name="Content Placeholder 2"/>
          <p:cNvSpPr txBox="1"/>
          <p:nvPr/>
        </p:nvSpPr>
        <p:spPr>
          <a:xfrm>
            <a:off x="1739900" y="2821774"/>
            <a:ext cx="9766299" cy="3396911"/>
          </a:xfrm>
          <a:prstGeom prst="rect"/>
        </p:spPr>
        <p:txBody>
          <a:bodyPr>
            <a:normAutofit/>
          </a:bodyPr>
          <a:lstStyle>
            <a:lvl1pPr algn="l" defTabSz="914400" eaLnBrk="1" hangingPunct="1" indent="-228600" latinLnBrk="0" marL="228600" rtl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indent="-228600" latinLnBrk="0" marL="685800" rtl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indent="-228600" latinLnBrk="0" marL="1143000" rtl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indent="-228600" latinLnBrk="0" marL="1600200" rtl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indent="-228600" latinLnBrk="0" marL="2057400" rtl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indent="-228600" latinLnBrk="0" marL="2514600" rtl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indent="-228600" latinLnBrk="0" marL="2971800" rtl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indent="-228600" latinLnBrk="0" marL="3429000" rtl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indent="-228600" latinLnBrk="0" marL="3886200" rtl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dirty="0" sz="2000" lang="en-GB"/>
              <a:t>Motivation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dirty="0" sz="2000" lang="en-GB"/>
              <a:t>Deep Learning Model</a:t>
            </a:r>
            <a:endParaRPr dirty="0" sz="1800" lang="en-IN"/>
          </a:p>
          <a:p>
            <a:pPr>
              <a:buFont typeface="Wingdings" panose="05000000000000000000" pitchFamily="2" charset="2"/>
              <a:buChar char="Ø"/>
            </a:pPr>
            <a:r>
              <a:rPr dirty="0" sz="2100" lang="en-IN"/>
              <a:t>Data Generation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dirty="0" sz="2100" lang="en-IN"/>
              <a:t>Model Training</a:t>
            </a:r>
          </a:p>
          <a:p>
            <a:pPr lvl="1"/>
            <a:r>
              <a:rPr dirty="0" sz="1800" lang="en-IN"/>
              <a:t>Training parameters and results</a:t>
            </a:r>
          </a:p>
          <a:p>
            <a:pPr lvl="1"/>
            <a:r>
              <a:rPr dirty="0" sz="1800" lang="en-IN"/>
              <a:t>Percent deviations of predicted values</a:t>
            </a:r>
          </a:p>
          <a:p>
            <a:pPr indent="0" lvl="1" marL="457200">
              <a:buNone/>
            </a:pPr>
            <a:endParaRPr dirty="0" sz="1600" lang="en-IN"/>
          </a:p>
          <a:p>
            <a:pPr lvl="1"/>
            <a:endParaRPr dirty="0" sz="1600" lang="en-IN"/>
          </a:p>
          <a:p>
            <a:endParaRPr dirty="0" sz="2000" lang="en-GB"/>
          </a:p>
        </p:txBody>
      </p:sp>
    </p:spTree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0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7"/>
                                        <p:tgtEl>
                                          <p:spTgt spid="104870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4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1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dirty="0" lang="en-GB"/>
              <a:t>Percent Deviations</a:t>
            </a:r>
            <a:endParaRPr dirty="0" lang="en-IN"/>
          </a:p>
        </p:txBody>
      </p:sp>
      <p:graphicFrame>
        <p:nvGraphicFramePr>
          <p:cNvPr id="4194307" name="Content Placeholder 6"/>
          <p:cNvGraphicFramePr>
            <a:graphicFrameLocks noGrp="1"/>
          </p:cNvGraphicFramePr>
          <p:nvPr>
            <p:ph sz="half" idx="1"/>
          </p:nvPr>
        </p:nvGraphicFramePr>
        <p:xfrm>
          <a:off x="0" y="2194560"/>
          <a:ext cx="6019798" cy="3683442"/>
        </p:xfrm>
        <a:graphic>
          <a:graphicData uri="http://schemas.openxmlformats.org/drawingml/2006/table">
            <a:tbl>
              <a:tblPr firstRow="1" firstCol="1" bandRow="1">
                <a:tableStyleId>{9D7B26C5-4107-4FEC-AEDC-1716B250A1EF}</a:tableStyleId>
              </a:tblPr>
              <a:tblGrid>
                <a:gridCol w="1080588"/>
                <a:gridCol w="1221861"/>
                <a:gridCol w="1221861"/>
                <a:gridCol w="1247744"/>
                <a:gridCol w="1247744"/>
              </a:tblGrid>
              <a:tr h="410400">
                <a:tc gridSpan="5">
                  <a:txBody>
                    <a:bodyPr/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dirty="0" sz="2300" lang="en-IN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Table 2: For η є [0, 3], δ</a:t>
                      </a:r>
                      <a:r>
                        <a:rPr baseline="-25000" dirty="0" sz="2300" lang="en-IN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dirty="0" sz="2300" lang="en-IN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є [2e-3, 0.56]</a:t>
                      </a:r>
                      <a:endParaRPr dirty="0" sz="2300" lang="en-IN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807" marR="33807" marT="0" marB="0" anchor="ctr"/>
                </a:tc>
                <a:tc hMerge="1">
                  <a:txBody>
                    <a:bodyPr/>
                    <a:p>
                      <a:endParaRPr lang="en-IN"/>
                    </a:p>
                  </a:txBody>
                </a:tc>
                <a:tc hMerge="1">
                  <a:txBody>
                    <a:bodyPr/>
                    <a:p>
                      <a:endParaRPr lang="en-IN"/>
                    </a:p>
                  </a:txBody>
                </a:tc>
                <a:tc hMerge="1">
                  <a:txBody>
                    <a:bodyPr/>
                    <a:p>
                      <a:endParaRPr lang="en-IN"/>
                    </a:p>
                  </a:txBody>
                </a:tc>
                <a:tc hMerge="1">
                  <a:txBody>
                    <a:bodyPr/>
                    <a:p>
                      <a:endParaRPr lang="en-IN"/>
                    </a:p>
                  </a:txBody>
                </a:tc>
              </a:tr>
              <a:tr h="408707">
                <a:tc rowSpan="2">
                  <a:txBody>
                    <a:bodyPr/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endParaRPr dirty="0" sz="2300" lang="en-IN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dirty="0" sz="2300" lang="en-IN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Output </a:t>
                      </a:r>
                      <a:endParaRPr dirty="0" sz="2300" lang="en-IN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807" marR="33807" marT="0" marB="0" anchor="ctr"/>
                </a:tc>
                <a:tc gridSpan="2">
                  <a:txBody>
                    <a:bodyPr/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b="1" dirty="0" sz="2300" lang="en-IN" u="none">
                          <a:solidFill>
                            <a:srgbClr val="FFFF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Mean Percent dev.</a:t>
                      </a:r>
                      <a:endParaRPr b="1" dirty="0" sz="2300" lang="en-IN" u="none">
                        <a:solidFill>
                          <a:srgbClr val="FFFF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807" marR="33807" marT="0" marB="0" anchor="ctr"/>
                </a:tc>
                <a:tc hMerge="1">
                  <a:txBody>
                    <a:bodyPr/>
                    <a:p>
                      <a:endParaRPr lang="en-IN"/>
                    </a:p>
                  </a:txBody>
                </a:tc>
                <a:tc gridSpan="2">
                  <a:txBody>
                    <a:bodyPr/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b="1" dirty="0" sz="2300" lang="en-IN" u="none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Max. Percent dev.</a:t>
                      </a:r>
                      <a:endParaRPr b="1" dirty="0" sz="2300" lang="en-IN" u="none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807" marR="33807" marT="0" marB="0" anchor="ctr"/>
                </a:tc>
                <a:tc hMerge="1">
                  <a:txBody>
                    <a:bodyPr/>
                    <a:p>
                      <a:endParaRPr lang="en-IN"/>
                    </a:p>
                  </a:txBody>
                </a:tc>
              </a:tr>
              <a:tr h="410400">
                <a:tc vMerge="1">
                  <a:txBody>
                    <a:bodyPr/>
                    <a:p>
                      <a:endParaRPr lang="en-IN"/>
                    </a:p>
                  </a:txBody>
                </a:tc>
                <a:tc>
                  <a:txBody>
                    <a:bodyPr/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b="1" dirty="0" sz="2300" lang="en-IN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SD-SN</a:t>
                      </a:r>
                      <a:endParaRPr b="1" dirty="0" sz="2300" lang="en-IN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807" marR="33807" marT="0" marB="0" anchor="ctr"/>
                </a:tc>
                <a:tc>
                  <a:txBody>
                    <a:bodyPr/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b="1" dirty="0" sz="2300" lang="en-IN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BD-BN</a:t>
                      </a:r>
                      <a:endParaRPr b="1" dirty="0" sz="2300" lang="en-IN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807" marR="33807" marT="0" marB="0" anchor="ctr"/>
                </a:tc>
                <a:tc>
                  <a:txBody>
                    <a:bodyPr/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b="1" dirty="0" sz="2300" lang="en-IN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SD-SN</a:t>
                      </a:r>
                      <a:endParaRPr b="1" dirty="0" sz="2300" lang="en-IN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807" marR="33807" marT="0" marB="0" anchor="ctr"/>
                </a:tc>
                <a:tc>
                  <a:txBody>
                    <a:bodyPr/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b="1" dirty="0" sz="2300" lang="en-IN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BD-BN</a:t>
                      </a:r>
                      <a:endParaRPr b="1" dirty="0" sz="2300" lang="en-IN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807" marR="33807" marT="0" marB="0" anchor="ctr"/>
                </a:tc>
              </a:tr>
              <a:tr h="410400">
                <a:tc>
                  <a:txBody>
                    <a:bodyPr/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dirty="0" sz="2300" lang="en-IN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β</a:t>
                      </a:r>
                      <a:r>
                        <a:rPr baseline="-25000" dirty="0" sz="2300" lang="en-IN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dirty="0" sz="2300" lang="en-IN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807" marR="33807" marT="0" marB="0" anchor="ctr"/>
                </a:tc>
                <a:tc>
                  <a:txBody>
                    <a:bodyPr/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dirty="0" sz="2300" lang="en-IN">
                          <a:solidFill>
                            <a:srgbClr val="FFFF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0.022</a:t>
                      </a:r>
                      <a:endParaRPr dirty="0" sz="2300" lang="en-IN">
                        <a:solidFill>
                          <a:srgbClr val="FFFF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807" marR="33807" marT="0" marB="0" anchor="ctr"/>
                </a:tc>
                <a:tc>
                  <a:txBody>
                    <a:bodyPr/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dirty="0" sz="2300" lang="en-IN">
                          <a:solidFill>
                            <a:srgbClr val="FFFF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0.011</a:t>
                      </a:r>
                      <a:endParaRPr dirty="0" sz="2300" lang="en-IN">
                        <a:solidFill>
                          <a:srgbClr val="FFFF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807" marR="33807" marT="0" marB="0" anchor="ctr"/>
                </a:tc>
                <a:tc>
                  <a:txBody>
                    <a:bodyPr/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dirty="0" sz="2300" lang="en-IN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0.115</a:t>
                      </a:r>
                      <a:endParaRPr dirty="0" sz="2300" lang="en-IN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807" marR="33807" marT="0" marB="0" anchor="ctr"/>
                </a:tc>
                <a:tc>
                  <a:txBody>
                    <a:bodyPr/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dirty="0" sz="2300" lang="en-IN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0.106</a:t>
                      </a:r>
                      <a:endParaRPr dirty="0" sz="2300" lang="en-IN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807" marR="33807" marT="0" marB="0" anchor="ctr"/>
                </a:tc>
              </a:tr>
              <a:tr h="408707">
                <a:tc>
                  <a:txBody>
                    <a:bodyPr/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sz="2300" lang="en-IN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β</a:t>
                      </a:r>
                      <a:r>
                        <a:rPr baseline="-25000" sz="2300" lang="en-IN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sz="2300" lang="en-IN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807" marR="33807" marT="0" marB="0" anchor="ctr"/>
                </a:tc>
                <a:tc>
                  <a:txBody>
                    <a:bodyPr/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dirty="0" sz="2300" lang="en-IN">
                          <a:solidFill>
                            <a:srgbClr val="FFFF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0.020</a:t>
                      </a:r>
                      <a:endParaRPr dirty="0" sz="2300" lang="en-IN">
                        <a:solidFill>
                          <a:srgbClr val="FFFF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807" marR="33807" marT="0" marB="0" anchor="ctr"/>
                </a:tc>
                <a:tc>
                  <a:txBody>
                    <a:bodyPr/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dirty="0" sz="2300" lang="en-IN">
                          <a:solidFill>
                            <a:srgbClr val="FFFF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0.008</a:t>
                      </a:r>
                      <a:endParaRPr dirty="0" sz="2300" lang="en-IN">
                        <a:solidFill>
                          <a:srgbClr val="FFFF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807" marR="33807" marT="0" marB="0" anchor="ctr"/>
                </a:tc>
                <a:tc>
                  <a:txBody>
                    <a:bodyPr/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sz="2300" lang="en-IN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0.110</a:t>
                      </a:r>
                      <a:endParaRPr sz="2300" lang="en-IN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807" marR="33807" marT="0" marB="0" anchor="ctr"/>
                </a:tc>
                <a:tc>
                  <a:txBody>
                    <a:bodyPr/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dirty="0" sz="2300" lang="en-IN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0.071</a:t>
                      </a:r>
                      <a:endParaRPr dirty="0" sz="2300" lang="en-IN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807" marR="33807" marT="0" marB="0" anchor="ctr"/>
                </a:tc>
              </a:tr>
              <a:tr h="408707">
                <a:tc>
                  <a:txBody>
                    <a:bodyPr/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sz="2300" lang="en-IN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β</a:t>
                      </a:r>
                      <a:r>
                        <a:rPr baseline="-25000" sz="2300" lang="en-IN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sz="2300" lang="en-IN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807" marR="33807" marT="0" marB="0" anchor="ctr"/>
                </a:tc>
                <a:tc>
                  <a:txBody>
                    <a:bodyPr/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dirty="0" sz="2300" lang="en-IN">
                          <a:solidFill>
                            <a:srgbClr val="FFFF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0.021</a:t>
                      </a:r>
                      <a:endParaRPr dirty="0" sz="2300" lang="en-IN">
                        <a:solidFill>
                          <a:srgbClr val="FFFF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807" marR="33807" marT="0" marB="0" anchor="ctr"/>
                </a:tc>
                <a:tc>
                  <a:txBody>
                    <a:bodyPr/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dirty="0" sz="2300" lang="en-IN">
                          <a:solidFill>
                            <a:srgbClr val="FFFF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0.009</a:t>
                      </a:r>
                      <a:endParaRPr dirty="0" sz="2300" lang="en-IN">
                        <a:solidFill>
                          <a:srgbClr val="FFFF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807" marR="33807" marT="0" marB="0" anchor="ctr"/>
                </a:tc>
                <a:tc>
                  <a:txBody>
                    <a:bodyPr/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sz="2300" lang="en-IN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0.111</a:t>
                      </a:r>
                      <a:endParaRPr sz="2300" lang="en-IN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807" marR="33807" marT="0" marB="0" anchor="ctr"/>
                </a:tc>
                <a:tc>
                  <a:txBody>
                    <a:bodyPr/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dirty="0" sz="2300" lang="en-IN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0.052</a:t>
                      </a:r>
                      <a:endParaRPr dirty="0" sz="2300" lang="en-IN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807" marR="33807" marT="0" marB="0" anchor="ctr"/>
                </a:tc>
              </a:tr>
              <a:tr h="408707">
                <a:tc>
                  <a:txBody>
                    <a:bodyPr/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sz="2300" lang="en-IN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δ</a:t>
                      </a:r>
                      <a:r>
                        <a:rPr baseline="-25000" sz="2300" lang="en-IN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21</a:t>
                      </a:r>
                      <a:endParaRPr sz="2300" lang="en-IN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807" marR="33807" marT="0" marB="0" anchor="ctr"/>
                </a:tc>
                <a:tc>
                  <a:txBody>
                    <a:bodyPr/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dirty="0" sz="2300" lang="en-IN">
                          <a:solidFill>
                            <a:srgbClr val="FFFF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0.016</a:t>
                      </a:r>
                      <a:endParaRPr dirty="0" sz="2300" lang="en-IN">
                        <a:solidFill>
                          <a:srgbClr val="FFFF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807" marR="33807" marT="0" marB="0" anchor="ctr"/>
                </a:tc>
                <a:tc>
                  <a:txBody>
                    <a:bodyPr/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dirty="0" sz="2300" lang="en-IN">
                          <a:solidFill>
                            <a:srgbClr val="FFFF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0.012</a:t>
                      </a:r>
                      <a:endParaRPr dirty="0" sz="2300" lang="en-IN">
                        <a:solidFill>
                          <a:srgbClr val="FFFF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807" marR="33807" marT="0" marB="0" anchor="ctr"/>
                </a:tc>
                <a:tc>
                  <a:txBody>
                    <a:bodyPr/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sz="2300" lang="en-IN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0.172</a:t>
                      </a:r>
                      <a:endParaRPr sz="2300" lang="en-IN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807" marR="33807" marT="0" marB="0" anchor="ctr"/>
                </a:tc>
                <a:tc>
                  <a:txBody>
                    <a:bodyPr/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dirty="0" sz="2300" lang="en-IN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0.101</a:t>
                      </a:r>
                      <a:endParaRPr dirty="0" sz="2300" lang="en-IN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807" marR="33807" marT="0" marB="0" anchor="ctr"/>
                </a:tc>
              </a:tr>
              <a:tr h="408707">
                <a:tc>
                  <a:txBody>
                    <a:bodyPr/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sz="2300" lang="en-IN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δ</a:t>
                      </a:r>
                      <a:r>
                        <a:rPr baseline="-25000" sz="2300" lang="en-IN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31</a:t>
                      </a:r>
                      <a:endParaRPr sz="2300" lang="en-IN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807" marR="33807" marT="0" marB="0" anchor="ctr"/>
                </a:tc>
                <a:tc>
                  <a:txBody>
                    <a:bodyPr/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dirty="0" sz="2300" lang="en-IN">
                          <a:solidFill>
                            <a:srgbClr val="FFFF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0.024</a:t>
                      </a:r>
                      <a:endParaRPr dirty="0" sz="2300" lang="en-IN">
                        <a:solidFill>
                          <a:srgbClr val="FFFF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807" marR="33807" marT="0" marB="0" anchor="ctr"/>
                </a:tc>
                <a:tc>
                  <a:txBody>
                    <a:bodyPr/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dirty="0" sz="2300" lang="en-IN">
                          <a:solidFill>
                            <a:srgbClr val="FFFF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0.013</a:t>
                      </a:r>
                      <a:endParaRPr dirty="0" sz="2300" lang="en-IN">
                        <a:solidFill>
                          <a:srgbClr val="FFFF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807" marR="33807" marT="0" marB="0" anchor="ctr"/>
                </a:tc>
                <a:tc>
                  <a:txBody>
                    <a:bodyPr/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sz="2300" lang="en-IN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0.317</a:t>
                      </a:r>
                      <a:endParaRPr sz="2300" lang="en-IN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807" marR="33807" marT="0" marB="0" anchor="ctr"/>
                </a:tc>
                <a:tc>
                  <a:txBody>
                    <a:bodyPr/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dirty="0" sz="2300" lang="en-IN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0.255</a:t>
                      </a:r>
                      <a:endParaRPr dirty="0" sz="2300" lang="en-IN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807" marR="33807" marT="0" marB="0" anchor="ctr"/>
                </a:tc>
              </a:tr>
              <a:tr h="408707">
                <a:tc>
                  <a:txBody>
                    <a:bodyPr/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sz="2300" lang="en-IN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δ</a:t>
                      </a:r>
                      <a:r>
                        <a:rPr baseline="-25000" sz="2300" lang="en-IN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32</a:t>
                      </a:r>
                      <a:endParaRPr sz="2300" lang="en-IN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807" marR="33807" marT="0" marB="0" anchor="ctr"/>
                </a:tc>
                <a:tc>
                  <a:txBody>
                    <a:bodyPr/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dirty="0" sz="2300" lang="en-IN">
                          <a:solidFill>
                            <a:srgbClr val="FFFF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0.012</a:t>
                      </a:r>
                      <a:endParaRPr dirty="0" sz="2300" lang="en-IN">
                        <a:solidFill>
                          <a:srgbClr val="FFFF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807" marR="33807" marT="0" marB="0" anchor="ctr"/>
                </a:tc>
                <a:tc>
                  <a:txBody>
                    <a:bodyPr/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dirty="0" sz="2300" lang="en-IN">
                          <a:solidFill>
                            <a:srgbClr val="FFFF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0.007</a:t>
                      </a:r>
                      <a:endParaRPr dirty="0" sz="2300" lang="en-IN">
                        <a:solidFill>
                          <a:srgbClr val="FFFF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807" marR="33807" marT="0" marB="0" anchor="ctr"/>
                </a:tc>
                <a:tc>
                  <a:txBody>
                    <a:bodyPr/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sz="2300" lang="en-IN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0.159</a:t>
                      </a:r>
                      <a:endParaRPr sz="2300" lang="en-IN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807" marR="33807" marT="0" marB="0" anchor="ctr"/>
                </a:tc>
                <a:tc>
                  <a:txBody>
                    <a:bodyPr/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dirty="0" sz="2300" lang="en-IN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0.083</a:t>
                      </a:r>
                      <a:endParaRPr dirty="0" sz="2300" lang="en-IN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807" marR="33807" marT="0" marB="0" anchor="ctr"/>
                </a:tc>
              </a:tr>
            </a:tbl>
          </a:graphicData>
        </a:graphic>
      </p:graphicFrame>
      <p:graphicFrame>
        <p:nvGraphicFramePr>
          <p:cNvPr id="4194308" name="Content Placeholder 6"/>
          <p:cNvGraphicFramePr>
            <a:graphicFrameLocks noGrp="1"/>
          </p:cNvGraphicFramePr>
          <p:nvPr>
            <p:ph sz="half" idx="2"/>
          </p:nvPr>
        </p:nvGraphicFramePr>
        <p:xfrm>
          <a:off x="6096000" y="2193925"/>
          <a:ext cx="6095998" cy="3683442"/>
        </p:xfrm>
        <a:graphic>
          <a:graphicData uri="http://schemas.openxmlformats.org/drawingml/2006/table">
            <a:tbl>
              <a:tblPr firstRow="1" firstCol="1" bandRow="1">
                <a:tableStyleId>{9D7B26C5-4107-4FEC-AEDC-1716B250A1EF}</a:tableStyleId>
              </a:tblPr>
              <a:tblGrid>
                <a:gridCol w="1094266"/>
                <a:gridCol w="1237328"/>
                <a:gridCol w="1237328"/>
                <a:gridCol w="1263538"/>
                <a:gridCol w="1263538"/>
              </a:tblGrid>
              <a:tr h="410400">
                <a:tc gridSpan="5">
                  <a:txBody>
                    <a:bodyPr/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dirty="0" sz="2300" lang="en-IN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Table 3: For η є [3, 10], δ</a:t>
                      </a:r>
                      <a:r>
                        <a:rPr baseline="-25000" dirty="0" sz="2300" lang="en-IN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dirty="0" sz="2300" lang="en-IN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є [7e-2, 0.56]</a:t>
                      </a:r>
                      <a:endParaRPr dirty="0" sz="2300" lang="en-IN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p>
                      <a:endParaRPr lang="en-IN"/>
                    </a:p>
                  </a:txBody>
                </a:tc>
                <a:tc hMerge="1">
                  <a:txBody>
                    <a:bodyPr/>
                    <a:p>
                      <a:endParaRPr lang="en-IN"/>
                    </a:p>
                  </a:txBody>
                </a:tc>
                <a:tc hMerge="1">
                  <a:txBody>
                    <a:bodyPr/>
                    <a:p>
                      <a:endParaRPr lang="en-IN"/>
                    </a:p>
                  </a:txBody>
                </a:tc>
                <a:tc hMerge="1">
                  <a:txBody>
                    <a:bodyPr/>
                    <a:p>
                      <a:endParaRPr lang="en-IN"/>
                    </a:p>
                  </a:txBody>
                </a:tc>
              </a:tr>
              <a:tr h="408707">
                <a:tc rowSpan="2">
                  <a:txBody>
                    <a:bodyPr/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endParaRPr dirty="0" sz="2300" lang="en-IN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dirty="0" sz="2300" lang="en-IN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Output</a:t>
                      </a:r>
                    </a:p>
                  </a:txBody>
                  <a:tcPr marL="68580" marR="68580" marT="0" marB="0" anchor="ctr"/>
                </a:tc>
                <a:tc gridSpan="2">
                  <a:txBody>
                    <a:bodyPr/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b="1" dirty="0" sz="2300" lang="en-IN" u="none">
                          <a:solidFill>
                            <a:srgbClr val="FFFF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Mean Percent dev.</a:t>
                      </a:r>
                      <a:endParaRPr b="1" dirty="0" sz="2300" lang="en-IN" u="none">
                        <a:solidFill>
                          <a:srgbClr val="FFFF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p>
                      <a:endParaRPr lang="en-IN"/>
                    </a:p>
                  </a:txBody>
                </a:tc>
                <a:tc gridSpan="2">
                  <a:txBody>
                    <a:bodyPr/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b="1" dirty="0" sz="2300" lang="en-IN" u="none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Max. Percent dev.</a:t>
                      </a:r>
                      <a:endParaRPr b="1" dirty="0" sz="2300" lang="en-IN" u="none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p>
                      <a:endParaRPr lang="en-IN"/>
                    </a:p>
                  </a:txBody>
                </a:tc>
              </a:tr>
              <a:tr h="410400">
                <a:tc vMerge="1">
                  <a:txBody>
                    <a:bodyPr/>
                    <a:p>
                      <a:endParaRPr lang="en-IN"/>
                    </a:p>
                  </a:txBody>
                </a:tc>
                <a:tc>
                  <a:txBody>
                    <a:bodyPr/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b="1" dirty="0" sz="2300" lang="en-IN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SD-SN</a:t>
                      </a:r>
                      <a:endParaRPr b="1" dirty="0" sz="2300" lang="en-IN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807" marR="33807" marT="0" marB="0" anchor="ctr"/>
                </a:tc>
                <a:tc>
                  <a:txBody>
                    <a:bodyPr/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b="1" dirty="0" sz="2300" lang="en-IN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BD-BN</a:t>
                      </a:r>
                      <a:endParaRPr b="1" dirty="0" sz="2300" lang="en-IN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807" marR="33807" marT="0" marB="0" anchor="ctr"/>
                </a:tc>
                <a:tc>
                  <a:txBody>
                    <a:bodyPr/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b="1" dirty="0" sz="2300" lang="en-IN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SD-SN</a:t>
                      </a:r>
                      <a:endParaRPr b="1" dirty="0" sz="2300" lang="en-IN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807" marR="33807" marT="0" marB="0" anchor="ctr"/>
                </a:tc>
                <a:tc>
                  <a:txBody>
                    <a:bodyPr/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b="1" dirty="0" sz="2300" lang="en-IN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BD-BN</a:t>
                      </a:r>
                      <a:endParaRPr b="1" dirty="0" sz="2300" lang="en-IN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807" marR="33807" marT="0" marB="0" anchor="ctr"/>
                </a:tc>
              </a:tr>
              <a:tr h="410400">
                <a:tc>
                  <a:txBody>
                    <a:bodyPr/>
                    <a:p>
                      <a:pPr algn="ctr" defTabSz="914400" eaLnBrk="1" fontAlgn="auto" hangingPunct="1" indent="0" latinLnBrk="0" lvl="0" marL="0" marR="0" rtl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dirty="0" sz="2300" lang="en-IN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β</a:t>
                      </a:r>
                      <a:r>
                        <a:rPr baseline="-25000" dirty="0" sz="2300" lang="en-IN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dirty="0" sz="2300" lang="en-IN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dirty="0" sz="2300" lang="en-IN">
                          <a:solidFill>
                            <a:srgbClr val="FFFF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0.019</a:t>
                      </a:r>
                      <a:endParaRPr dirty="0" sz="2300" lang="en-IN">
                        <a:solidFill>
                          <a:srgbClr val="FFFF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dirty="0" sz="2300" lang="en-IN">
                          <a:solidFill>
                            <a:srgbClr val="FFFF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0.011</a:t>
                      </a:r>
                      <a:endParaRPr dirty="0" sz="2300" lang="en-IN">
                        <a:solidFill>
                          <a:srgbClr val="FFFF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dirty="0" sz="2300" lang="en-IN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0.130</a:t>
                      </a:r>
                      <a:endParaRPr dirty="0" sz="2300" lang="en-IN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dirty="0" sz="2300" lang="en-IN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0.079</a:t>
                      </a:r>
                      <a:endParaRPr dirty="0" sz="2300" lang="en-IN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408707">
                <a:tc>
                  <a:txBody>
                    <a:bodyPr/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sz="2300" lang="en-IN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β</a:t>
                      </a:r>
                      <a:r>
                        <a:rPr baseline="-25000" sz="2300" lang="en-IN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sz="2300" lang="en-IN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dirty="0" sz="2300" lang="en-IN">
                          <a:solidFill>
                            <a:srgbClr val="FFFF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0.018</a:t>
                      </a:r>
                      <a:endParaRPr dirty="0" sz="2300" lang="en-IN">
                        <a:solidFill>
                          <a:srgbClr val="FFFF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dirty="0" sz="2300" lang="en-IN">
                          <a:solidFill>
                            <a:srgbClr val="FFFF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0.010</a:t>
                      </a:r>
                      <a:endParaRPr dirty="0" sz="2300" lang="en-IN">
                        <a:solidFill>
                          <a:srgbClr val="FFFF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sz="2300" lang="en-IN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0.130</a:t>
                      </a:r>
                      <a:endParaRPr sz="2300" lang="en-IN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dirty="0" sz="2300" lang="en-IN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0.046</a:t>
                      </a:r>
                      <a:endParaRPr dirty="0" sz="2300" lang="en-IN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408707">
                <a:tc>
                  <a:txBody>
                    <a:bodyPr/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sz="2300" lang="en-IN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β</a:t>
                      </a:r>
                      <a:r>
                        <a:rPr baseline="-25000" sz="2300" lang="en-IN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sz="2300" lang="en-IN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dirty="0" sz="2300" lang="en-IN">
                          <a:solidFill>
                            <a:srgbClr val="FFFF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0.019</a:t>
                      </a:r>
                      <a:endParaRPr dirty="0" sz="2300" lang="en-IN">
                        <a:solidFill>
                          <a:srgbClr val="FFFF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dirty="0" sz="2300" lang="en-IN">
                          <a:solidFill>
                            <a:srgbClr val="FFFF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0.010</a:t>
                      </a:r>
                      <a:endParaRPr dirty="0" sz="2300" lang="en-IN">
                        <a:solidFill>
                          <a:srgbClr val="FFFF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dirty="0" sz="2300" lang="en-IN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0.123</a:t>
                      </a:r>
                      <a:endParaRPr dirty="0" sz="2300" lang="en-IN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dirty="0" sz="2300" lang="en-IN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0.054</a:t>
                      </a:r>
                      <a:endParaRPr dirty="0" sz="2300" lang="en-IN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408707">
                <a:tc>
                  <a:txBody>
                    <a:bodyPr/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sz="2300" lang="en-IN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δ</a:t>
                      </a:r>
                      <a:r>
                        <a:rPr baseline="-25000" sz="2300" lang="en-IN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21</a:t>
                      </a:r>
                      <a:endParaRPr sz="2300" lang="en-IN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dirty="0" sz="2300" lang="en-IN">
                          <a:solidFill>
                            <a:srgbClr val="FFFF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0.013</a:t>
                      </a:r>
                      <a:endParaRPr dirty="0" sz="2300" lang="en-IN">
                        <a:solidFill>
                          <a:srgbClr val="FFFF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dirty="0" sz="2300" lang="en-IN">
                          <a:solidFill>
                            <a:srgbClr val="FFFF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0.009</a:t>
                      </a:r>
                      <a:endParaRPr dirty="0" sz="2300" lang="en-IN">
                        <a:solidFill>
                          <a:srgbClr val="FFFF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sz="2300" lang="en-IN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0.090</a:t>
                      </a:r>
                      <a:endParaRPr sz="2300" lang="en-IN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dirty="0" sz="2300" lang="en-IN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0.050</a:t>
                      </a:r>
                      <a:endParaRPr dirty="0" sz="2300" lang="en-IN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408707">
                <a:tc>
                  <a:txBody>
                    <a:bodyPr/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sz="2300" lang="en-IN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δ</a:t>
                      </a:r>
                      <a:r>
                        <a:rPr baseline="-25000" sz="2300" lang="en-IN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31</a:t>
                      </a:r>
                      <a:endParaRPr sz="2300" lang="en-IN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dirty="0" sz="2300" lang="en-IN">
                          <a:solidFill>
                            <a:srgbClr val="FFFF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0.019</a:t>
                      </a:r>
                      <a:endParaRPr dirty="0" sz="2300" lang="en-IN">
                        <a:solidFill>
                          <a:srgbClr val="FFFF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dirty="0" sz="2300" lang="en-IN">
                          <a:solidFill>
                            <a:srgbClr val="FFFF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0.009</a:t>
                      </a:r>
                      <a:endParaRPr dirty="0" sz="2300" lang="en-IN">
                        <a:solidFill>
                          <a:srgbClr val="FFFF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sz="2300" lang="en-IN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0.169</a:t>
                      </a:r>
                      <a:endParaRPr sz="2300" lang="en-IN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dirty="0" sz="2300" lang="en-IN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0.051</a:t>
                      </a:r>
                      <a:endParaRPr dirty="0" sz="2300" lang="en-IN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408707">
                <a:tc>
                  <a:txBody>
                    <a:bodyPr/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sz="2300" lang="en-IN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δ</a:t>
                      </a:r>
                      <a:r>
                        <a:rPr baseline="-25000" sz="2300" lang="en-IN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32</a:t>
                      </a:r>
                      <a:endParaRPr sz="2300" lang="en-IN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dirty="0" sz="2300" lang="en-IN">
                          <a:solidFill>
                            <a:srgbClr val="FFFF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0.010</a:t>
                      </a:r>
                      <a:endParaRPr dirty="0" sz="2300" lang="en-IN">
                        <a:solidFill>
                          <a:srgbClr val="FFFF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dirty="0" sz="2300" lang="en-IN">
                          <a:solidFill>
                            <a:srgbClr val="FFFF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0.005</a:t>
                      </a:r>
                      <a:endParaRPr dirty="0" sz="2300" lang="en-IN">
                        <a:solidFill>
                          <a:srgbClr val="FFFF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sz="2300" lang="en-IN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0.055</a:t>
                      </a:r>
                      <a:endParaRPr sz="2300" lang="en-IN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dirty="0" sz="2300" lang="en-IN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0.037</a:t>
                      </a:r>
                      <a:endParaRPr dirty="0" sz="2300" lang="en-IN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4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7"/>
                                        <p:tgtEl>
                                          <p:spTgt spid="4194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8">
                      <p:stCondLst>
                        <p:cond delay="indefinite"/>
                      </p:stCondLst>
                      <p:childTnLst>
                        <p:par>
                          <p:cTn fill="hold" id="9">
                            <p:stCondLst>
                              <p:cond delay="0"/>
                            </p:stCondLst>
                            <p:childTnLst>
                              <p:par>
                                <p:cTn fill="hold" id="10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4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12"/>
                                        <p:tgtEl>
                                          <p:spTgt spid="4194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4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8713" name="Rectangle 1"/>
          <p:cNvSpPr>
            <a:spLocks noChangeAspect="1" noMove="1" noResize="1" noRot="1" noGrp="1" noAdjustHandles="1" noEditPoints="1" noChangeArrowheads="1" noChangeShapeType="1" noTextEdit="1"/>
          </p:cNvSpPr>
          <p:nvPr/>
        </p:nvSpPr>
        <p:spPr>
          <a:xfrm>
            <a:off x="0" y="2286000"/>
            <a:ext cx="12192000" cy="4572000"/>
          </a:xfrm>
          <a:prstGeom prst="rect"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US"/>
          </a:p>
        </p:txBody>
      </p:sp>
      <p:sp>
        <p:nvSpPr>
          <p:cNvPr id="1048714" name="Rectangle 2"/>
          <p:cNvSpPr>
            <a:spLocks noChangeAspect="1" noMove="1" noResize="1" noRot="1" noGrp="1" noAdjustHandles="1" noEditPoints="1" noChangeArrowheads="1" noChangeShapeType="1" noTextEdit="1"/>
          </p:cNvSpPr>
          <p:nvPr/>
        </p:nvSpPr>
        <p:spPr>
          <a:xfrm>
            <a:off x="0" y="0"/>
            <a:ext cx="12192000" cy="2286000"/>
          </a:xfrm>
          <a:prstGeom prst="rect"/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algn="t" blurRad="50800" dir="5400000" dist="381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US"/>
          </a:p>
        </p:txBody>
      </p:sp>
      <p:sp>
        <p:nvSpPr>
          <p:cNvPr id="1048715" name="Title 1"/>
          <p:cNvSpPr txBox="1"/>
          <p:nvPr/>
        </p:nvSpPr>
        <p:spPr>
          <a:xfrm>
            <a:off x="1739900" y="681142"/>
            <a:ext cx="9766300" cy="1293028"/>
          </a:xfrm>
          <a:prstGeom prst="rect"/>
        </p:spPr>
        <p:txBody>
          <a:bodyPr>
            <a:normAutofit/>
          </a:bodyPr>
          <a:lstStyle>
            <a:lvl1pPr algn="r" defTabSz="914400" eaLnBrk="1" hangingPunct="1" latinLnBrk="0" rtl="0">
              <a:lnSpc>
                <a:spcPct val="90000"/>
              </a:lnSpc>
              <a:spcBef>
                <a:spcPct val="0"/>
              </a:spcBef>
              <a:buNone/>
              <a:defRPr baseline="0" cap="all"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>
                <a:solidFill>
                  <a:srgbClr val="FFFFFF"/>
                </a:solidFill>
              </a:rPr>
              <a:t>Overview</a:t>
            </a:r>
            <a:endParaRPr dirty="0" lang="en-IN">
              <a:solidFill>
                <a:srgbClr val="FFFFFF"/>
              </a:solidFill>
            </a:endParaRPr>
          </a:p>
        </p:txBody>
      </p:sp>
      <p:sp>
        <p:nvSpPr>
          <p:cNvPr id="1048716" name="Content Placeholder 2"/>
          <p:cNvSpPr txBox="1"/>
          <p:nvPr/>
        </p:nvSpPr>
        <p:spPr>
          <a:xfrm>
            <a:off x="1739900" y="2821774"/>
            <a:ext cx="9766299" cy="3396911"/>
          </a:xfrm>
          <a:prstGeom prst="rect"/>
        </p:spPr>
        <p:txBody>
          <a:bodyPr>
            <a:normAutofit/>
          </a:bodyPr>
          <a:lstStyle>
            <a:lvl1pPr algn="l" defTabSz="914400" eaLnBrk="1" hangingPunct="1" indent="-228600" latinLnBrk="0" marL="228600" rtl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indent="-228600" latinLnBrk="0" marL="685800" rtl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indent="-228600" latinLnBrk="0" marL="1143000" rtl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indent="-228600" latinLnBrk="0" marL="1600200" rtl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indent="-228600" latinLnBrk="0" marL="2057400" rtl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indent="-228600" latinLnBrk="0" marL="2514600" rtl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indent="-228600" latinLnBrk="0" marL="2971800" rtl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indent="-228600" latinLnBrk="0" marL="3429000" rtl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indent="-228600" latinLnBrk="0" marL="3886200" rtl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dirty="0" sz="2000" lang="en-GB"/>
              <a:t>Motivation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dirty="0" sz="2000" lang="en-GB"/>
              <a:t>Deep Learning Model</a:t>
            </a:r>
            <a:endParaRPr dirty="0" sz="1800" lang="en-IN"/>
          </a:p>
          <a:p>
            <a:pPr>
              <a:buFont typeface="Wingdings" panose="05000000000000000000" pitchFamily="2" charset="2"/>
              <a:buChar char="Ø"/>
            </a:pPr>
            <a:r>
              <a:rPr dirty="0" sz="2100" lang="en-IN"/>
              <a:t>Data Generation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dirty="0" sz="2100" lang="en-IN"/>
              <a:t>Model Training</a:t>
            </a:r>
          </a:p>
          <a:p>
            <a:pPr lvl="1"/>
            <a:r>
              <a:rPr dirty="0" sz="1800" lang="en-IN"/>
              <a:t>Training parameters and results</a:t>
            </a:r>
          </a:p>
          <a:p>
            <a:pPr lvl="1"/>
            <a:r>
              <a:rPr dirty="0" sz="1800" lang="en-IN"/>
              <a:t>Percent deviations of predicted values</a:t>
            </a:r>
          </a:p>
          <a:p>
            <a:pPr lvl="1"/>
            <a:r>
              <a:rPr dirty="0" sz="1800" lang="en-IN"/>
              <a:t>Graphical comparison with actual values</a:t>
            </a:r>
          </a:p>
          <a:p>
            <a:pPr lvl="1"/>
            <a:endParaRPr dirty="0" sz="1600" lang="en-IN"/>
          </a:p>
          <a:p>
            <a:pPr lvl="1"/>
            <a:endParaRPr dirty="0" sz="1600" lang="en-IN"/>
          </a:p>
          <a:p>
            <a:endParaRPr dirty="0" sz="2000" lang="en-GB"/>
          </a:p>
        </p:txBody>
      </p:sp>
    </p:spTree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7"/>
                                        <p:tgtEl>
                                          <p:spTgt spid="10487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4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17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dirty="0" lang="en-GB"/>
              <a:t>Comparison Between Actual And Predicted Values</a:t>
            </a:r>
            <a:endParaRPr dirty="0" lang="en-IN"/>
          </a:p>
        </p:txBody>
      </p:sp>
      <p:pic>
        <p:nvPicPr>
          <p:cNvPr id="2097171" name="Content Placeholder 7"/>
          <p:cNvPicPr>
            <a:picLocks noChangeAspect="1" noGrp="1"/>
          </p:cNvPicPr>
          <p:nvPr>
            <p:ph sz="half" idx="1"/>
          </p:nvPr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685800" y="2203660"/>
            <a:ext cx="5334000" cy="4004843"/>
          </a:xfrm>
        </p:spPr>
      </p:pic>
      <p:pic>
        <p:nvPicPr>
          <p:cNvPr id="2097172" name="Content Placeholder 9"/>
          <p:cNvPicPr>
            <a:picLocks noChangeAspect="1" noGrp="1"/>
          </p:cNvPicPr>
          <p:nvPr>
            <p:ph sz="half" idx="2"/>
          </p:nvPr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>
            <a:off x="6172200" y="2203660"/>
            <a:ext cx="5334000" cy="4004843"/>
          </a:xfr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4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18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dirty="0" lang="en-GB"/>
              <a:t>Comparison Between Actual And Predicted Values</a:t>
            </a:r>
            <a:endParaRPr dirty="0" lang="en-IN"/>
          </a:p>
        </p:txBody>
      </p:sp>
      <p:pic>
        <p:nvPicPr>
          <p:cNvPr id="2097173" name="Content Placeholder 7"/>
          <p:cNvPicPr>
            <a:picLocks noChangeAspect="1" noGrp="1"/>
          </p:cNvPicPr>
          <p:nvPr>
            <p:ph sz="half" idx="1"/>
          </p:nvPr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685800" y="2203660"/>
            <a:ext cx="5334000" cy="4004843"/>
          </a:xfrm>
        </p:spPr>
      </p:pic>
      <p:pic>
        <p:nvPicPr>
          <p:cNvPr id="2097174" name="Content Placeholder 9"/>
          <p:cNvPicPr>
            <a:picLocks noChangeAspect="1" noGrp="1"/>
          </p:cNvPicPr>
          <p:nvPr>
            <p:ph sz="half" idx="2"/>
          </p:nvPr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>
            <a:off x="6172200" y="2203660"/>
            <a:ext cx="5334000" cy="4004843"/>
          </a:xfr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5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8719" name="Rectangle 1"/>
          <p:cNvSpPr>
            <a:spLocks noChangeAspect="1" noMove="1" noResize="1" noRot="1" noGrp="1" noAdjustHandles="1" noEditPoints="1" noChangeArrowheads="1" noChangeShapeType="1" noTextEdit="1"/>
          </p:cNvSpPr>
          <p:nvPr/>
        </p:nvSpPr>
        <p:spPr>
          <a:xfrm>
            <a:off x="0" y="2286000"/>
            <a:ext cx="12192000" cy="4572000"/>
          </a:xfrm>
          <a:prstGeom prst="rect"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US"/>
          </a:p>
        </p:txBody>
      </p:sp>
      <p:sp>
        <p:nvSpPr>
          <p:cNvPr id="1048720" name="Rectangle 2"/>
          <p:cNvSpPr>
            <a:spLocks noChangeAspect="1" noMove="1" noResize="1" noRot="1" noGrp="1" noAdjustHandles="1" noEditPoints="1" noChangeArrowheads="1" noChangeShapeType="1" noTextEdit="1"/>
          </p:cNvSpPr>
          <p:nvPr/>
        </p:nvSpPr>
        <p:spPr>
          <a:xfrm>
            <a:off x="0" y="0"/>
            <a:ext cx="12192000" cy="2286000"/>
          </a:xfrm>
          <a:prstGeom prst="rect"/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algn="t" blurRad="50800" dir="5400000" dist="381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US"/>
          </a:p>
        </p:txBody>
      </p:sp>
      <p:sp>
        <p:nvSpPr>
          <p:cNvPr id="1048721" name="Title 1"/>
          <p:cNvSpPr txBox="1"/>
          <p:nvPr/>
        </p:nvSpPr>
        <p:spPr>
          <a:xfrm>
            <a:off x="1739900" y="681142"/>
            <a:ext cx="9766300" cy="1293028"/>
          </a:xfrm>
          <a:prstGeom prst="rect"/>
        </p:spPr>
        <p:txBody>
          <a:bodyPr>
            <a:normAutofit/>
          </a:bodyPr>
          <a:lstStyle>
            <a:lvl1pPr algn="r" defTabSz="914400" eaLnBrk="1" hangingPunct="1" latinLnBrk="0" rtl="0">
              <a:lnSpc>
                <a:spcPct val="90000"/>
              </a:lnSpc>
              <a:spcBef>
                <a:spcPct val="0"/>
              </a:spcBef>
              <a:buNone/>
              <a:defRPr baseline="0" cap="all"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>
                <a:solidFill>
                  <a:srgbClr val="FFFFFF"/>
                </a:solidFill>
              </a:rPr>
              <a:t>Overview</a:t>
            </a:r>
            <a:endParaRPr dirty="0" lang="en-IN">
              <a:solidFill>
                <a:srgbClr val="FFFFFF"/>
              </a:solidFill>
            </a:endParaRPr>
          </a:p>
        </p:txBody>
      </p:sp>
      <p:sp>
        <p:nvSpPr>
          <p:cNvPr id="1048722" name="Content Placeholder 2"/>
          <p:cNvSpPr txBox="1"/>
          <p:nvPr/>
        </p:nvSpPr>
        <p:spPr>
          <a:xfrm>
            <a:off x="1739900" y="2821774"/>
            <a:ext cx="9766299" cy="3396911"/>
          </a:xfrm>
          <a:prstGeom prst="rect"/>
        </p:spPr>
        <p:txBody>
          <a:bodyPr>
            <a:normAutofit/>
          </a:bodyPr>
          <a:lstStyle>
            <a:lvl1pPr algn="l" defTabSz="914400" eaLnBrk="1" hangingPunct="1" indent="-228600" latinLnBrk="0" marL="228600" rtl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indent="-228600" latinLnBrk="0" marL="685800" rtl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indent="-228600" latinLnBrk="0" marL="1143000" rtl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indent="-228600" latinLnBrk="0" marL="1600200" rtl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indent="-228600" latinLnBrk="0" marL="2057400" rtl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indent="-228600" latinLnBrk="0" marL="2514600" rtl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indent="-228600" latinLnBrk="0" marL="2971800" rtl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indent="-228600" latinLnBrk="0" marL="3429000" rtl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indent="-228600" latinLnBrk="0" marL="3886200" rtl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dirty="0" sz="2000" lang="en-GB"/>
              <a:t>Motivation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dirty="0" sz="2000" lang="en-GB"/>
              <a:t>Deep Learning Model</a:t>
            </a:r>
            <a:endParaRPr dirty="0" sz="1800" lang="en-IN"/>
          </a:p>
          <a:p>
            <a:pPr>
              <a:buFont typeface="Wingdings" panose="05000000000000000000" pitchFamily="2" charset="2"/>
              <a:buChar char="Ø"/>
            </a:pPr>
            <a:r>
              <a:rPr dirty="0" sz="2100" lang="en-IN"/>
              <a:t>Data Generation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dirty="0" sz="2100" lang="en-IN"/>
              <a:t>Model Training</a:t>
            </a:r>
          </a:p>
          <a:p>
            <a:pPr lvl="1"/>
            <a:r>
              <a:rPr dirty="0" sz="1800" lang="en-IN"/>
              <a:t>Training parameters and results</a:t>
            </a:r>
          </a:p>
          <a:p>
            <a:pPr lvl="1"/>
            <a:r>
              <a:rPr dirty="0" sz="1800" lang="en-IN"/>
              <a:t>Percent deviations of predicted values</a:t>
            </a:r>
          </a:p>
          <a:p>
            <a:pPr lvl="1"/>
            <a:r>
              <a:rPr dirty="0" sz="1800" lang="en-IN"/>
              <a:t>Graphical comparison with actual values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dirty="0" sz="2100" lang="en-IN"/>
              <a:t>Extrapolation Analysis</a:t>
            </a:r>
          </a:p>
          <a:p>
            <a:pPr lvl="1"/>
            <a:endParaRPr dirty="0" sz="1600" lang="en-IN"/>
          </a:p>
          <a:p>
            <a:pPr lvl="1"/>
            <a:endParaRPr dirty="0" sz="1600" lang="en-IN"/>
          </a:p>
          <a:p>
            <a:endParaRPr dirty="0" sz="2000" lang="en-GB"/>
          </a:p>
        </p:txBody>
      </p:sp>
    </p:spTree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7"/>
                                        <p:tgtEl>
                                          <p:spTgt spid="10487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</p:bgPr>
    </p:bg>
    <p:spTree>
      <p:nvGrpSpPr>
        <p:cNvPr id="17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8733" name="Rectangle 18"/>
          <p:cNvSpPr>
            <a:spLocks noChangeAspect="1" noMove="1" noResize="1" noRot="1" noGrp="1" noAdjustHandles="1" noEditPoint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US"/>
          </a:p>
        </p:txBody>
      </p:sp>
      <p:sp>
        <p:nvSpPr>
          <p:cNvPr id="1048734" name="Title 3"/>
          <p:cNvSpPr>
            <a:spLocks noGrp="1"/>
          </p:cNvSpPr>
          <p:nvPr>
            <p:ph type="title"/>
          </p:nvPr>
        </p:nvSpPr>
        <p:spPr>
          <a:xfrm>
            <a:off x="4090507" y="764372"/>
            <a:ext cx="7434070" cy="1432289"/>
          </a:xfrm>
        </p:spPr>
        <p:txBody>
          <a:bodyPr>
            <a:normAutofit/>
          </a:bodyPr>
          <a:p>
            <a:r>
              <a:rPr dirty="0" lang="en-GB">
                <a:solidFill>
                  <a:schemeClr val="bg1"/>
                </a:solidFill>
              </a:rPr>
              <a:t>Extrapolation Analysis</a:t>
            </a:r>
            <a:endParaRPr dirty="0" lang="en-IN">
              <a:solidFill>
                <a:schemeClr val="bg1"/>
              </a:solidFill>
            </a:endParaRPr>
          </a:p>
        </p:txBody>
      </p:sp>
      <p:sp>
        <p:nvSpPr>
          <p:cNvPr id="1048735" name="Rectangle 20"/>
          <p:cNvSpPr>
            <a:spLocks noChangeAspect="1" noMove="1" noResize="1" noRot="1" noGrp="1" noAdjustHandles="1" noEditPoints="1" noChangeArrowheads="1" noChangeShapeType="1" noTextEdit="1"/>
          </p:cNvSpPr>
          <p:nvPr/>
        </p:nvSpPr>
        <p:spPr>
          <a:xfrm>
            <a:off x="0" y="0"/>
            <a:ext cx="3406393" cy="6858000"/>
          </a:xfrm>
          <a:prstGeom prst="rect"/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algn="l" blurRad="63500" dist="381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 defTabSz="4572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baseline="0" b="0" cap="none" sz="1800" i="0" kern="1200" kumimoji="0" lang="en-US" noProof="0" normalizeH="0" spc="0" strike="noStrike" u="none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2097176" name="Picture 22"/>
          <p:cNvPicPr>
            <a:picLocks noChangeAspect="1" noMove="1" noResize="1" noRot="1" noGrp="1" noAdjustHandles="1" noEditPoints="1" noChangeArrowheads="1" noChangeShapeType="1" noCrop="1"/>
          </p:cNvPicPr>
          <p:nvPr/>
        </p:nvPicPr>
        <p:blipFill rotWithShape="1">
          <a:blip xmlns:r="http://schemas.openxmlformats.org/officeDocument/2006/relationships" r:embed="rId1"/>
          <a:srcRect r="43750"/>
          <a:stretch>
            <a:fillRect/>
          </a:stretch>
        </p:blipFill>
        <p:spPr>
          <a:xfrm rot="16200000">
            <a:off x="-1265719" y="2187575"/>
            <a:ext cx="6858000" cy="2482850"/>
          </a:xfrm>
          <a:prstGeom prst="rect"/>
        </p:spPr>
      </p:pic>
      <p:sp>
        <p:nvSpPr>
          <p:cNvPr id="1048736" name="Content Placeholder 4"/>
          <p:cNvSpPr>
            <a:spLocks noGrp="1"/>
          </p:cNvSpPr>
          <p:nvPr>
            <p:ph idx="1"/>
          </p:nvPr>
        </p:nvSpPr>
        <p:spPr>
          <a:xfrm>
            <a:off x="3404707" y="2628900"/>
            <a:ext cx="8787293" cy="3589785"/>
          </a:xfrm>
        </p:spPr>
        <p:txBody>
          <a:bodyPr>
            <a:normAutofit fontScale="90625" lnSpcReduction="20000"/>
          </a:bodyPr>
          <a:p>
            <a:r>
              <a:rPr dirty="0" sz="3200" lang="en-GB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was then split back into two parts as generated:</a:t>
            </a:r>
          </a:p>
          <a:p>
            <a:pPr indent="0" lvl="1" marL="457200">
              <a:buNone/>
            </a:pPr>
            <a:r>
              <a:rPr b="1" dirty="0" sz="3200" lang="en-IN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Part 1: η</a:t>
            </a:r>
            <a:r>
              <a:rPr dirty="0" sz="3200" lang="en-IN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є [0, 3], </a:t>
            </a:r>
            <a:r>
              <a:rPr b="1" dirty="0" sz="3200" lang="en-IN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r>
              <a:rPr baseline="-25000" b="1" dirty="0" sz="3200" lang="en-IN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b="1" dirty="0" sz="3200" lang="en-IN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 sz="3200" lang="en-IN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є [2e-3, 0.56]</a:t>
            </a:r>
          </a:p>
          <a:p>
            <a:pPr indent="0" lvl="1" marL="457200">
              <a:buNone/>
            </a:pPr>
            <a:r>
              <a:rPr b="1" dirty="0" sz="3200" lang="en-IN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Part 2: η</a:t>
            </a:r>
            <a:r>
              <a:rPr dirty="0" sz="3200" lang="en-IN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є [3, 10], </a:t>
            </a:r>
            <a:r>
              <a:rPr b="1" dirty="0" sz="3200" lang="en-IN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r>
              <a:rPr baseline="-25000" b="1" dirty="0" sz="3200" lang="en-IN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b="1" dirty="0" sz="3200" lang="en-IN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 sz="3200" lang="en-IN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є [7e-2, 0.56]</a:t>
            </a:r>
          </a:p>
          <a:p>
            <a:endParaRPr dirty="0" sz="3200" lang="en-IN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dirty="0" sz="3200" lang="en-IN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Models corresponding to SD and BD mentioned earlier were trained on one part and then evaluated on the other</a:t>
            </a:r>
            <a:r>
              <a:rPr dirty="0" sz="3200" lang="en-GB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to see its extrapolation capabilities.</a:t>
            </a:r>
          </a:p>
          <a:p>
            <a:endParaRPr dirty="0" sz="3200" lang="en-GB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dirty="0" sz="3200" lang="en-IN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overrideClrMapping accent1="accent1" accent2="accent2" accent3="accent3" accent4="accent4" accent5="accent5" accent6="accent6" bg1="lt1" bg2="lt2" tx1="dk1" tx2="dk2" hlink="hlink" folHlink="folHlink"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7"/>
                                        <p:tgtEl>
                                          <p:spTgt spid="10487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8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10"/>
                                        <p:tgtEl>
                                          <p:spTgt spid="10487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11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13"/>
                                        <p:tgtEl>
                                          <p:spTgt spid="10487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4">
                      <p:stCondLst>
                        <p:cond delay="indefinite"/>
                      </p:stCondLst>
                      <p:childTnLst>
                        <p:par>
                          <p:cTn fill="hold" id="15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16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18"/>
                                        <p:tgtEl>
                                          <p:spTgt spid="10487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736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7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8737" name="Rectangle 1"/>
          <p:cNvSpPr>
            <a:spLocks noChangeAspect="1" noMove="1" noResize="1" noRot="1" noGrp="1" noAdjustHandles="1" noEditPoints="1" noChangeArrowheads="1" noChangeShapeType="1" noTextEdit="1"/>
          </p:cNvSpPr>
          <p:nvPr/>
        </p:nvSpPr>
        <p:spPr>
          <a:xfrm>
            <a:off x="0" y="2286000"/>
            <a:ext cx="12192000" cy="4572000"/>
          </a:xfrm>
          <a:prstGeom prst="rect"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US"/>
          </a:p>
        </p:txBody>
      </p:sp>
      <p:sp>
        <p:nvSpPr>
          <p:cNvPr id="1048738" name="Rectangle 2"/>
          <p:cNvSpPr>
            <a:spLocks noChangeAspect="1" noMove="1" noResize="1" noRot="1" noGrp="1" noAdjustHandles="1" noEditPoints="1" noChangeArrowheads="1" noChangeShapeType="1" noTextEdit="1"/>
          </p:cNvSpPr>
          <p:nvPr/>
        </p:nvSpPr>
        <p:spPr>
          <a:xfrm>
            <a:off x="0" y="0"/>
            <a:ext cx="12192000" cy="2286000"/>
          </a:xfrm>
          <a:prstGeom prst="rect"/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algn="t" blurRad="50800" dir="5400000" dist="381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US"/>
          </a:p>
        </p:txBody>
      </p:sp>
      <p:sp>
        <p:nvSpPr>
          <p:cNvPr id="1048739" name="Title 1"/>
          <p:cNvSpPr txBox="1"/>
          <p:nvPr/>
        </p:nvSpPr>
        <p:spPr>
          <a:xfrm>
            <a:off x="1739900" y="681142"/>
            <a:ext cx="9766300" cy="1293028"/>
          </a:xfrm>
          <a:prstGeom prst="rect"/>
        </p:spPr>
        <p:txBody>
          <a:bodyPr>
            <a:normAutofit/>
          </a:bodyPr>
          <a:lstStyle>
            <a:lvl1pPr algn="r" defTabSz="914400" eaLnBrk="1" hangingPunct="1" latinLnBrk="0" rtl="0">
              <a:lnSpc>
                <a:spcPct val="90000"/>
              </a:lnSpc>
              <a:spcBef>
                <a:spcPct val="0"/>
              </a:spcBef>
              <a:buNone/>
              <a:defRPr baseline="0" cap="all"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>
                <a:solidFill>
                  <a:srgbClr val="FFFFFF"/>
                </a:solidFill>
              </a:rPr>
              <a:t>Overview</a:t>
            </a:r>
            <a:endParaRPr dirty="0" lang="en-IN">
              <a:solidFill>
                <a:srgbClr val="FFFFFF"/>
              </a:solidFill>
            </a:endParaRPr>
          </a:p>
        </p:txBody>
      </p:sp>
      <p:sp>
        <p:nvSpPr>
          <p:cNvPr id="1048740" name="Content Placeholder 2"/>
          <p:cNvSpPr txBox="1"/>
          <p:nvPr/>
        </p:nvSpPr>
        <p:spPr>
          <a:xfrm>
            <a:off x="1739900" y="2821774"/>
            <a:ext cx="9766299" cy="3396911"/>
          </a:xfrm>
          <a:prstGeom prst="rect"/>
        </p:spPr>
        <p:txBody>
          <a:bodyPr>
            <a:normAutofit/>
          </a:bodyPr>
          <a:lstStyle>
            <a:lvl1pPr algn="l" defTabSz="914400" eaLnBrk="1" hangingPunct="1" indent="-228600" latinLnBrk="0" marL="228600" rtl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indent="-228600" latinLnBrk="0" marL="685800" rtl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indent="-228600" latinLnBrk="0" marL="1143000" rtl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indent="-228600" latinLnBrk="0" marL="1600200" rtl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indent="-228600" latinLnBrk="0" marL="2057400" rtl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indent="-228600" latinLnBrk="0" marL="2514600" rtl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indent="-228600" latinLnBrk="0" marL="2971800" rtl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indent="-228600" latinLnBrk="0" marL="3429000" rtl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indent="-228600" latinLnBrk="0" marL="3886200" rtl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dirty="0" sz="2000" lang="en-GB"/>
              <a:t>Motivation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dirty="0" sz="2000" lang="en-GB"/>
              <a:t>Deep Learning Model</a:t>
            </a:r>
            <a:endParaRPr dirty="0" sz="1800" lang="en-IN"/>
          </a:p>
          <a:p>
            <a:pPr>
              <a:buFont typeface="Wingdings" panose="05000000000000000000" pitchFamily="2" charset="2"/>
              <a:buChar char="Ø"/>
            </a:pPr>
            <a:r>
              <a:rPr dirty="0" sz="2100" lang="en-IN"/>
              <a:t>Data Generation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dirty="0" sz="2100" lang="en-IN"/>
              <a:t>Model Training</a:t>
            </a:r>
          </a:p>
          <a:p>
            <a:pPr lvl="1"/>
            <a:r>
              <a:rPr dirty="0" sz="1800" lang="en-IN"/>
              <a:t>Training parameters and results</a:t>
            </a:r>
          </a:p>
          <a:p>
            <a:pPr lvl="1"/>
            <a:r>
              <a:rPr dirty="0" sz="1800" lang="en-IN"/>
              <a:t>Percent deviations of predicted values</a:t>
            </a:r>
          </a:p>
          <a:p>
            <a:pPr lvl="1"/>
            <a:r>
              <a:rPr dirty="0" sz="1800" lang="en-IN"/>
              <a:t>Graphical comparison with actual values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dirty="0" sz="2100" lang="en-IN"/>
              <a:t>Extrapolation Analysis</a:t>
            </a:r>
          </a:p>
          <a:p>
            <a:pPr lvl="1"/>
            <a:r>
              <a:rPr dirty="0" sz="1800" lang="en-IN"/>
              <a:t>Prediction ability over unseen data range</a:t>
            </a:r>
          </a:p>
          <a:p>
            <a:pPr lvl="1"/>
            <a:endParaRPr dirty="0" sz="1600" lang="en-IN"/>
          </a:p>
          <a:p>
            <a:pPr lvl="1"/>
            <a:endParaRPr dirty="0" sz="1600" lang="en-IN"/>
          </a:p>
          <a:p>
            <a:endParaRPr dirty="0" sz="2000" lang="en-GB"/>
          </a:p>
        </p:txBody>
      </p:sp>
    </p:spTree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4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7"/>
                                        <p:tgtEl>
                                          <p:spTgt spid="104874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</p:bgPr>
    </p:bg>
    <p:spTree>
      <p:nvGrpSpPr>
        <p:cNvPr id="19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51" name="Title 4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</p:spPr>
        <p:txBody>
          <a:bodyPr>
            <a:normAutofit/>
          </a:bodyPr>
          <a:p>
            <a:r>
              <a:rPr lang="en-GB"/>
              <a:t>Trained On Part 1</a:t>
            </a:r>
            <a:br>
              <a:rPr lang="en-GB"/>
            </a:br>
            <a:r>
              <a:rPr lang="en-GB"/>
              <a:t> Evaluated over Part 2</a:t>
            </a:r>
            <a:endParaRPr lang="en-IN"/>
          </a:p>
        </p:txBody>
      </p:sp>
      <p:graphicFrame>
        <p:nvGraphicFramePr>
          <p:cNvPr id="4194309" name="Content Placeholder 11"/>
          <p:cNvGraphicFramePr>
            <a:graphicFrameLocks noGrp="1"/>
          </p:cNvGraphicFramePr>
          <p:nvPr>
            <p:ph idx="1"/>
          </p:nvPr>
        </p:nvGraphicFramePr>
        <p:xfrm>
          <a:off x="1535242" y="2441051"/>
          <a:ext cx="9121517" cy="3530070"/>
        </p:xfrm>
        <a:graphic>
          <a:graphicData uri="http://schemas.openxmlformats.org/drawingml/2006/table">
            <a:tbl>
              <a:tblPr firstRow="1" firstCol="1" bandRow="1">
                <a:tableStyleId>{9D7B26C5-4107-4FEC-AEDC-1716B250A1EF}</a:tableStyleId>
              </a:tblPr>
              <a:tblGrid>
                <a:gridCol w="1780761"/>
                <a:gridCol w="1835189"/>
                <a:gridCol w="1835189"/>
                <a:gridCol w="1835189"/>
                <a:gridCol w="1835189"/>
              </a:tblGrid>
              <a:tr h="392230">
                <a:tc gridSpan="5">
                  <a:txBody>
                    <a:bodyPr/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dirty="0" sz="2500" lang="en-IN" u="non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Table 4: Trained over η є [0, 3] and evaluated over η є [3, 10]</a:t>
                      </a:r>
                      <a:endParaRPr dirty="0" sz="2500" lang="en-IN" u="none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3414" marR="143414" marT="0" marB="0"/>
                </a:tc>
                <a:tc hMerge="1">
                  <a:txBody>
                    <a:bodyPr/>
                    <a:p>
                      <a:endParaRPr lang="en-IN"/>
                    </a:p>
                  </a:txBody>
                </a:tc>
                <a:tc hMerge="1">
                  <a:txBody>
                    <a:bodyPr/>
                    <a:p>
                      <a:endParaRPr lang="en-IN"/>
                    </a:p>
                  </a:txBody>
                </a:tc>
                <a:tc hMerge="1">
                  <a:txBody>
                    <a:bodyPr/>
                    <a:p>
                      <a:endParaRPr lang="en-IN"/>
                    </a:p>
                  </a:txBody>
                </a:tc>
                <a:tc hMerge="1">
                  <a:txBody>
                    <a:bodyPr/>
                    <a:p>
                      <a:endParaRPr lang="en-IN"/>
                    </a:p>
                  </a:txBody>
                </a:tc>
              </a:tr>
              <a:tr h="392230">
                <a:tc rowSpan="2">
                  <a:txBody>
                    <a:bodyPr/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endParaRPr dirty="0" sz="2500" lang="en-IN" u="non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dirty="0" sz="2500" lang="en-IN" u="non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Output</a:t>
                      </a:r>
                      <a:endParaRPr dirty="0" sz="2500" lang="en-IN" u="none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3414" marR="143414" marT="0" marB="0"/>
                </a:tc>
                <a:tc gridSpan="2">
                  <a:txBody>
                    <a:bodyPr/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b="1" dirty="0" sz="2500" lang="en-IN" u="none">
                          <a:solidFill>
                            <a:srgbClr val="FFFF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Mean Percent dev.</a:t>
                      </a:r>
                      <a:endParaRPr b="1" dirty="0" sz="2500" lang="en-IN" u="none">
                        <a:solidFill>
                          <a:srgbClr val="FFFF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3414" marR="143414" marT="0" marB="0"/>
                </a:tc>
                <a:tc hMerge="1">
                  <a:txBody>
                    <a:bodyPr/>
                    <a:p>
                      <a:endParaRPr lang="en-IN"/>
                    </a:p>
                  </a:txBody>
                </a:tc>
                <a:tc gridSpan="2">
                  <a:txBody>
                    <a:bodyPr/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b="1" dirty="0" sz="2500" lang="en-IN" u="none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Max. Percent dev.</a:t>
                      </a:r>
                      <a:endParaRPr b="1" dirty="0" sz="2500" lang="en-IN" u="none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3414" marR="143414" marT="0" marB="0"/>
                </a:tc>
                <a:tc hMerge="1">
                  <a:txBody>
                    <a:bodyPr/>
                    <a:p>
                      <a:endParaRPr lang="en-IN"/>
                    </a:p>
                  </a:txBody>
                </a:tc>
              </a:tr>
              <a:tr h="392230">
                <a:tc vMerge="1">
                  <a:txBody>
                    <a:bodyPr/>
                    <a:p>
                      <a:endParaRPr lang="en-IN"/>
                    </a:p>
                  </a:txBody>
                </a:tc>
                <a:tc>
                  <a:txBody>
                    <a:bodyPr/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b="1" dirty="0" sz="2300" lang="en-IN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SD-SN</a:t>
                      </a:r>
                      <a:endParaRPr b="1" dirty="0" sz="2300" lang="en-IN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807" marR="33807" marT="0" marB="0" anchor="ctr"/>
                </a:tc>
                <a:tc>
                  <a:txBody>
                    <a:bodyPr/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b="1" dirty="0" sz="2300" lang="en-IN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BD-BN</a:t>
                      </a:r>
                      <a:endParaRPr b="1" dirty="0" sz="2300" lang="en-IN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807" marR="33807" marT="0" marB="0" anchor="ctr"/>
                </a:tc>
                <a:tc>
                  <a:txBody>
                    <a:bodyPr/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b="1" dirty="0" sz="2300" lang="en-IN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SD-SN</a:t>
                      </a:r>
                      <a:endParaRPr b="1" dirty="0" sz="2300" lang="en-IN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807" marR="33807" marT="0" marB="0" anchor="ctr"/>
                </a:tc>
                <a:tc>
                  <a:txBody>
                    <a:bodyPr/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b="1" dirty="0" sz="2300" lang="en-IN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BD-BN</a:t>
                      </a:r>
                      <a:endParaRPr b="1" dirty="0" sz="2300" lang="en-IN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807" marR="33807" marT="0" marB="0" anchor="ctr"/>
                </a:tc>
              </a:tr>
              <a:tr h="392230">
                <a:tc>
                  <a:txBody>
                    <a:bodyPr/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dirty="0" sz="2500" lang="en-IN" u="non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β</a:t>
                      </a:r>
                      <a:r>
                        <a:rPr baseline="-25000" dirty="0" sz="2500" lang="en-IN" u="non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dirty="0" sz="2500" lang="en-IN" u="none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3414" marR="143414" marT="0" marB="0"/>
                </a:tc>
                <a:tc>
                  <a:txBody>
                    <a:bodyPr/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dirty="0" sz="2500" lang="en-IN" u="none">
                          <a:solidFill>
                            <a:srgbClr val="FFFF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12.922</a:t>
                      </a:r>
                      <a:endParaRPr dirty="0" sz="2500" lang="en-IN" u="none">
                        <a:solidFill>
                          <a:srgbClr val="FFFF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3414" marR="143414" marT="0" marB="0"/>
                </a:tc>
                <a:tc>
                  <a:txBody>
                    <a:bodyPr/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dirty="0" sz="2500" lang="en-IN" u="none">
                          <a:solidFill>
                            <a:srgbClr val="FFFF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19.327</a:t>
                      </a:r>
                      <a:endParaRPr dirty="0" sz="2500" lang="en-IN" u="none">
                        <a:solidFill>
                          <a:srgbClr val="FFFF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3414" marR="143414" marT="0" marB="0"/>
                </a:tc>
                <a:tc>
                  <a:txBody>
                    <a:bodyPr/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dirty="0" sz="2500" lang="en-IN" u="none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26.671</a:t>
                      </a:r>
                      <a:endParaRPr dirty="0" sz="2500" lang="en-IN" u="none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3414" marR="143414" marT="0" marB="0"/>
                </a:tc>
                <a:tc>
                  <a:txBody>
                    <a:bodyPr/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dirty="0" sz="2500" lang="en-IN" u="none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40.068</a:t>
                      </a:r>
                      <a:endParaRPr dirty="0" sz="2500" lang="en-IN" u="none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3414" marR="143414" marT="0" marB="0"/>
                </a:tc>
              </a:tr>
              <a:tr h="392230">
                <a:tc>
                  <a:txBody>
                    <a:bodyPr/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sz="2500" lang="en-IN" u="non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β</a:t>
                      </a:r>
                      <a:r>
                        <a:rPr baseline="-25000" sz="2500" lang="en-IN" u="non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sz="2500" lang="en-IN" u="none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3414" marR="143414" marT="0" marB="0"/>
                </a:tc>
                <a:tc>
                  <a:txBody>
                    <a:bodyPr/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dirty="0" sz="2500" lang="en-IN" u="none">
                          <a:solidFill>
                            <a:srgbClr val="FFFF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7.082</a:t>
                      </a:r>
                      <a:endParaRPr dirty="0" sz="2500" lang="en-IN" u="none">
                        <a:solidFill>
                          <a:srgbClr val="FFFF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3414" marR="143414" marT="0" marB="0"/>
                </a:tc>
                <a:tc>
                  <a:txBody>
                    <a:bodyPr/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dirty="0" sz="2500" lang="en-IN" u="none">
                          <a:solidFill>
                            <a:srgbClr val="FFFF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12.582</a:t>
                      </a:r>
                      <a:endParaRPr dirty="0" sz="2500" lang="en-IN" u="none">
                        <a:solidFill>
                          <a:srgbClr val="FFFF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3414" marR="143414" marT="0" marB="0"/>
                </a:tc>
                <a:tc>
                  <a:txBody>
                    <a:bodyPr/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sz="2500" lang="en-IN" u="none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19.416</a:t>
                      </a:r>
                      <a:endParaRPr sz="2500" lang="en-IN" u="none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3414" marR="143414" marT="0" marB="0"/>
                </a:tc>
                <a:tc>
                  <a:txBody>
                    <a:bodyPr/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dirty="0" sz="2500" lang="en-IN" u="none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31.156</a:t>
                      </a:r>
                      <a:endParaRPr dirty="0" sz="2500" lang="en-IN" u="none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3414" marR="143414" marT="0" marB="0"/>
                </a:tc>
              </a:tr>
              <a:tr h="392230">
                <a:tc>
                  <a:txBody>
                    <a:bodyPr/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sz="2500" lang="en-IN" u="non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β</a:t>
                      </a:r>
                      <a:r>
                        <a:rPr baseline="-25000" sz="2500" lang="en-IN" u="non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sz="2500" lang="en-IN" u="none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3414" marR="143414" marT="0" marB="0"/>
                </a:tc>
                <a:tc>
                  <a:txBody>
                    <a:bodyPr/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dirty="0" sz="2500" lang="en-IN" u="none">
                          <a:solidFill>
                            <a:srgbClr val="FFFF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3.737</a:t>
                      </a:r>
                      <a:endParaRPr dirty="0" sz="2500" lang="en-IN" u="none">
                        <a:solidFill>
                          <a:srgbClr val="FFFF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3414" marR="143414" marT="0" marB="0"/>
                </a:tc>
                <a:tc>
                  <a:txBody>
                    <a:bodyPr/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dirty="0" sz="2500" lang="en-IN" u="none">
                          <a:solidFill>
                            <a:srgbClr val="FFFF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8.609</a:t>
                      </a:r>
                      <a:endParaRPr dirty="0" sz="2500" lang="en-IN" u="none">
                        <a:solidFill>
                          <a:srgbClr val="FFFF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3414" marR="143414" marT="0" marB="0"/>
                </a:tc>
                <a:tc>
                  <a:txBody>
                    <a:bodyPr/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sz="2500" lang="en-IN" u="none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13.828</a:t>
                      </a:r>
                      <a:endParaRPr sz="2500" lang="en-IN" u="none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3414" marR="143414" marT="0" marB="0"/>
                </a:tc>
                <a:tc>
                  <a:txBody>
                    <a:bodyPr/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dirty="0" sz="2500" lang="en-IN" u="none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23.150</a:t>
                      </a:r>
                      <a:endParaRPr dirty="0" sz="2500" lang="en-IN" u="none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3414" marR="143414" marT="0" marB="0"/>
                </a:tc>
              </a:tr>
              <a:tr h="392230">
                <a:tc>
                  <a:txBody>
                    <a:bodyPr/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sz="2500" lang="en-IN" u="non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δ</a:t>
                      </a:r>
                      <a:r>
                        <a:rPr baseline="-25000" sz="2500" lang="en-IN" u="non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21</a:t>
                      </a:r>
                      <a:endParaRPr sz="2500" lang="en-IN" u="none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3414" marR="143414" marT="0" marB="0"/>
                </a:tc>
                <a:tc>
                  <a:txBody>
                    <a:bodyPr/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sz="2500" lang="en-IN" u="none">
                          <a:solidFill>
                            <a:srgbClr val="FFFF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1.866</a:t>
                      </a:r>
                      <a:endParaRPr sz="2500" lang="en-IN" u="none">
                        <a:solidFill>
                          <a:srgbClr val="FFFF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3414" marR="143414" marT="0" marB="0"/>
                </a:tc>
                <a:tc>
                  <a:txBody>
                    <a:bodyPr/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dirty="0" sz="2500" lang="en-IN" u="none">
                          <a:solidFill>
                            <a:srgbClr val="FFFF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8.318</a:t>
                      </a:r>
                      <a:endParaRPr dirty="0" sz="2500" lang="en-IN" u="none">
                        <a:solidFill>
                          <a:srgbClr val="FFFF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3414" marR="143414" marT="0" marB="0"/>
                </a:tc>
                <a:tc>
                  <a:txBody>
                    <a:bodyPr/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sz="2500" lang="en-IN" u="none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7.643</a:t>
                      </a:r>
                      <a:endParaRPr sz="2500" lang="en-IN" u="none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3414" marR="143414" marT="0" marB="0"/>
                </a:tc>
                <a:tc>
                  <a:txBody>
                    <a:bodyPr/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sz="2500" lang="en-IN" u="none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21.166</a:t>
                      </a:r>
                      <a:endParaRPr sz="2500" lang="en-IN" u="none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3414" marR="143414" marT="0" marB="0"/>
                </a:tc>
              </a:tr>
              <a:tr h="392230">
                <a:tc>
                  <a:txBody>
                    <a:bodyPr/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sz="2500" lang="en-IN" u="non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δ</a:t>
                      </a:r>
                      <a:r>
                        <a:rPr baseline="-25000" sz="2500" lang="en-IN" u="non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31</a:t>
                      </a:r>
                      <a:endParaRPr sz="2500" lang="en-IN" u="none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3414" marR="143414" marT="0" marB="0"/>
                </a:tc>
                <a:tc>
                  <a:txBody>
                    <a:bodyPr/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sz="2500" lang="en-IN" u="none">
                          <a:solidFill>
                            <a:srgbClr val="FFFF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2.919</a:t>
                      </a:r>
                      <a:endParaRPr sz="2500" lang="en-IN" u="none">
                        <a:solidFill>
                          <a:srgbClr val="FFFF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3414" marR="143414" marT="0" marB="0"/>
                </a:tc>
                <a:tc>
                  <a:txBody>
                    <a:bodyPr/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dirty="0" sz="2500" lang="en-IN" u="none">
                          <a:solidFill>
                            <a:srgbClr val="FFFF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7.453</a:t>
                      </a:r>
                      <a:endParaRPr dirty="0" sz="2500" lang="en-IN" u="none">
                        <a:solidFill>
                          <a:srgbClr val="FFFF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3414" marR="143414" marT="0" marB="0"/>
                </a:tc>
                <a:tc>
                  <a:txBody>
                    <a:bodyPr/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sz="2500" lang="en-IN" u="none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7.816</a:t>
                      </a:r>
                      <a:endParaRPr sz="2500" lang="en-IN" u="none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3414" marR="143414" marT="0" marB="0"/>
                </a:tc>
                <a:tc>
                  <a:txBody>
                    <a:bodyPr/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dirty="0" sz="2500" lang="en-IN" u="none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20.621</a:t>
                      </a:r>
                      <a:endParaRPr dirty="0" sz="2500" lang="en-IN" u="none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3414" marR="143414" marT="0" marB="0"/>
                </a:tc>
              </a:tr>
              <a:tr h="392230">
                <a:tc>
                  <a:txBody>
                    <a:bodyPr/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sz="2500" lang="en-IN" u="non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δ</a:t>
                      </a:r>
                      <a:r>
                        <a:rPr baseline="-25000" sz="2500" lang="en-IN" u="non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32</a:t>
                      </a:r>
                      <a:endParaRPr sz="2500" lang="en-IN" u="none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3414" marR="143414" marT="0" marB="0"/>
                </a:tc>
                <a:tc>
                  <a:txBody>
                    <a:bodyPr/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dirty="0" sz="2500" lang="en-IN" u="none">
                          <a:solidFill>
                            <a:srgbClr val="FFFF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1.331</a:t>
                      </a:r>
                      <a:endParaRPr dirty="0" sz="2500" lang="en-IN" u="none">
                        <a:solidFill>
                          <a:srgbClr val="FFFF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3414" marR="143414" marT="0" marB="0"/>
                </a:tc>
                <a:tc>
                  <a:txBody>
                    <a:bodyPr/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dirty="0" sz="2500" lang="en-IN" u="none">
                          <a:solidFill>
                            <a:srgbClr val="FFFF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4.310</a:t>
                      </a:r>
                      <a:endParaRPr dirty="0" sz="2500" lang="en-IN" u="none">
                        <a:solidFill>
                          <a:srgbClr val="FFFF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3414" marR="143414" marT="0" marB="0"/>
                </a:tc>
                <a:tc>
                  <a:txBody>
                    <a:bodyPr/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sz="2500" lang="en-IN" u="none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3.593</a:t>
                      </a:r>
                      <a:endParaRPr sz="2500" lang="en-IN" u="none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3414" marR="143414" marT="0" marB="0"/>
                </a:tc>
                <a:tc>
                  <a:txBody>
                    <a:bodyPr/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dirty="0" sz="2500" lang="en-IN" u="none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11.100</a:t>
                      </a:r>
                      <a:endParaRPr dirty="0" sz="2500" lang="en-IN" u="none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3414" marR="143414" marT="0" marB="0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4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7"/>
                                        <p:tgtEl>
                                          <p:spTgt spid="4194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</p:bgPr>
    </p:bg>
    <p:spTree>
      <p:nvGrpSpPr>
        <p:cNvPr id="13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8659" name="Rectangle 17"/>
          <p:cNvSpPr>
            <a:spLocks noChangeAspect="1" noMove="1" noResize="1" noRot="1" noGrp="1" noAdjustHandles="1" noEditPoints="1" noChangeArrowheads="1" noChangeShapeType="1" noTextEdit="1"/>
          </p:cNvSpPr>
          <p:nvPr/>
        </p:nvSpPr>
        <p:spPr>
          <a:xfrm>
            <a:off x="0" y="2286000"/>
            <a:ext cx="12192000" cy="4572000"/>
          </a:xfrm>
          <a:prstGeom prst="rect"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US"/>
          </a:p>
        </p:txBody>
      </p:sp>
      <p:sp>
        <p:nvSpPr>
          <p:cNvPr id="1048660" name="Rectangle 18"/>
          <p:cNvSpPr>
            <a:spLocks noChangeAspect="1" noMove="1" noResize="1" noRot="1" noGrp="1" noAdjustHandles="1" noEditPoints="1" noChangeArrowheads="1" noChangeShapeType="1" noTextEdit="1"/>
          </p:cNvSpPr>
          <p:nvPr/>
        </p:nvSpPr>
        <p:spPr>
          <a:xfrm>
            <a:off x="0" y="0"/>
            <a:ext cx="12192000" cy="2286000"/>
          </a:xfrm>
          <a:prstGeom prst="rect"/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algn="t" blurRad="50800" dir="5400000" dist="381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US"/>
          </a:p>
        </p:txBody>
      </p:sp>
      <p:sp>
        <p:nvSpPr>
          <p:cNvPr id="1048661" name="Title 1"/>
          <p:cNvSpPr>
            <a:spLocks noGrp="1"/>
          </p:cNvSpPr>
          <p:nvPr>
            <p:ph type="title"/>
          </p:nvPr>
        </p:nvSpPr>
        <p:spPr>
          <a:xfrm>
            <a:off x="1739900" y="681142"/>
            <a:ext cx="9766300" cy="1293028"/>
          </a:xfrm>
        </p:spPr>
        <p:txBody>
          <a:bodyPr>
            <a:normAutofit/>
          </a:bodyPr>
          <a:p>
            <a:r>
              <a:rPr dirty="0" lang="en-IN">
                <a:solidFill>
                  <a:srgbClr val="FFFFFF"/>
                </a:solidFill>
              </a:rPr>
              <a:t>Overview</a:t>
            </a:r>
          </a:p>
        </p:txBody>
      </p:sp>
      <p:sp>
        <p:nvSpPr>
          <p:cNvPr id="1048662" name="Content Placeholder 2"/>
          <p:cNvSpPr>
            <a:spLocks noGrp="1"/>
          </p:cNvSpPr>
          <p:nvPr>
            <p:ph idx="1"/>
          </p:nvPr>
        </p:nvSpPr>
        <p:spPr>
          <a:xfrm>
            <a:off x="1739900" y="2821774"/>
            <a:ext cx="9766299" cy="3396911"/>
          </a:xfrm>
        </p:spPr>
        <p:txBody>
          <a:bodyPr>
            <a:normAutofit/>
          </a:bodyPr>
          <a:p>
            <a:pPr>
              <a:buFont typeface="Wingdings" panose="05000000000000000000" pitchFamily="2" charset="2"/>
              <a:buChar char="Ø"/>
            </a:pPr>
            <a:r>
              <a:rPr dirty="0" sz="2000" lang="en-GB"/>
              <a:t>Motivation</a:t>
            </a:r>
          </a:p>
          <a:p>
            <a:pPr lvl="1"/>
            <a:endParaRPr dirty="0" sz="1600" lang="en-IN"/>
          </a:p>
          <a:p>
            <a:pPr lvl="1"/>
            <a:endParaRPr dirty="0" sz="1600" lang="en-IN"/>
          </a:p>
          <a:p>
            <a:endParaRPr dirty="0" sz="2000" lang="en-GB"/>
          </a:p>
        </p:txBody>
      </p:sp>
    </p:spTree>
  </p:cSld>
  <p:clrMapOvr>
    <a:overrideClrMapping accent1="accent1" accent2="accent2" accent3="accent3" accent4="accent4" accent5="accent5" accent6="accent6" bg1="dk1" bg2="dk2" tx1="lt1" tx2="lt2" hlink="hlink" folHlink="folHlink"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7"/>
                                        <p:tgtEl>
                                          <p:spTgt spid="10486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662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9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58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dirty="0" lang="en-GB"/>
              <a:t>Percent Deviation Variation</a:t>
            </a:r>
            <a:endParaRPr dirty="0" lang="en-IN"/>
          </a:p>
        </p:txBody>
      </p:sp>
      <p:pic>
        <p:nvPicPr>
          <p:cNvPr id="2097178" name="Content Placeholder 7"/>
          <p:cNvPicPr>
            <a:picLocks noChangeAspect="1" noGrp="1"/>
          </p:cNvPicPr>
          <p:nvPr>
            <p:ph sz="half" idx="1"/>
          </p:nvPr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685800" y="2057401"/>
            <a:ext cx="5334000" cy="4036226"/>
          </a:xfrm>
        </p:spPr>
      </p:pic>
      <p:pic>
        <p:nvPicPr>
          <p:cNvPr id="2097179" name="Content Placeholder 9"/>
          <p:cNvPicPr>
            <a:picLocks noChangeAspect="1" noGrp="1"/>
          </p:cNvPicPr>
          <p:nvPr>
            <p:ph sz="half" idx="2"/>
          </p:nvPr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>
            <a:off x="6172200" y="2057401"/>
            <a:ext cx="5334000" cy="4036226"/>
          </a:xfrm>
        </p:spPr>
      </p:pic>
      <p:sp>
        <p:nvSpPr>
          <p:cNvPr id="1048759" name="Title 3"/>
          <p:cNvSpPr txBox="1"/>
          <p:nvPr/>
        </p:nvSpPr>
        <p:spPr>
          <a:xfrm>
            <a:off x="2895600" y="2057401"/>
            <a:ext cx="920262" cy="4036226"/>
          </a:xfrm>
          <a:prstGeom prst="rect"/>
        </p:spPr>
        <p:txBody>
          <a:bodyPr anchor="ctr" bIns="45720" lIns="91440" rIns="91440" rtlCol="0" tIns="45720" vert="horz">
            <a:normAutofit/>
          </a:bodyPr>
          <a:lstStyle>
            <a:lvl1pPr algn="r" defTabSz="914400" eaLnBrk="1" hangingPunct="1" latinLnBrk="0" rtl="0">
              <a:lnSpc>
                <a:spcPct val="90000"/>
              </a:lnSpc>
              <a:spcBef>
                <a:spcPct val="0"/>
              </a:spcBef>
              <a:buNone/>
              <a:defRPr baseline="0" cap="all"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dirty="0" sz="1400" lang="en-GB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SD-SN</a:t>
            </a:r>
          </a:p>
          <a:p>
            <a:pPr algn="ctr"/>
            <a:endParaRPr dirty="0" sz="1400" lang="en-GB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/>
            <a:endParaRPr dirty="0" sz="1400" lang="en-GB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/>
            <a:endParaRPr dirty="0" sz="1400" lang="en-GB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/>
            <a:endParaRPr dirty="0" sz="1400" lang="en-GB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/>
            <a:endParaRPr dirty="0" sz="1400" lang="en-GB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/>
            <a:endParaRPr dirty="0" sz="1400" lang="en-GB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/>
            <a:endParaRPr dirty="0" sz="1400" lang="en-GB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/>
            <a:endParaRPr dirty="0" sz="1400" lang="en-GB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/>
            <a:endParaRPr dirty="0" sz="1400" lang="en-GB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/>
            <a:endParaRPr dirty="0" sz="1400" lang="en-GB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/>
            <a:endParaRPr dirty="0" sz="1400" lang="en-GB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/>
            <a:endParaRPr dirty="0" sz="1400" lang="en-GB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/>
            <a:endParaRPr dirty="0" sz="1400" lang="en-GB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/>
            <a:endParaRPr dirty="0" sz="1400" lang="en-GB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/>
            <a:endParaRPr dirty="0" sz="1400" lang="en-GB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/>
            <a:endParaRPr dirty="0" sz="1400" lang="en-GB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/>
            <a:r>
              <a:rPr dirty="0" sz="1400" lang="en-GB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N1 – 3</a:t>
            </a:r>
          </a:p>
          <a:p>
            <a:pPr algn="ctr"/>
            <a:r>
              <a:rPr dirty="0" sz="1400" lang="en-GB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L1 – 173</a:t>
            </a:r>
          </a:p>
          <a:p>
            <a:pPr algn="ctr"/>
            <a:r>
              <a:rPr dirty="0" sz="1400" lang="en-GB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N2 - 3</a:t>
            </a:r>
            <a:endParaRPr dirty="0" sz="1400" lang="en-IN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48760" name="Title 3"/>
          <p:cNvSpPr txBox="1"/>
          <p:nvPr/>
        </p:nvSpPr>
        <p:spPr>
          <a:xfrm>
            <a:off x="8379069" y="2057401"/>
            <a:ext cx="920262" cy="4036226"/>
          </a:xfrm>
          <a:prstGeom prst="rect"/>
        </p:spPr>
        <p:txBody>
          <a:bodyPr anchor="ctr" bIns="45720" lIns="91440" rIns="91440" rtlCol="0" tIns="45720" vert="horz">
            <a:normAutofit/>
          </a:bodyPr>
          <a:lstStyle>
            <a:lvl1pPr algn="r" defTabSz="914400" eaLnBrk="1" hangingPunct="1" latinLnBrk="0" rtl="0">
              <a:lnSpc>
                <a:spcPct val="90000"/>
              </a:lnSpc>
              <a:spcBef>
                <a:spcPct val="0"/>
              </a:spcBef>
              <a:buNone/>
              <a:defRPr baseline="0" cap="all"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dirty="0" sz="1400" lang="en-GB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BD-BN</a:t>
            </a:r>
          </a:p>
          <a:p>
            <a:pPr algn="ctr"/>
            <a:endParaRPr dirty="0" sz="1400" lang="en-GB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/>
            <a:endParaRPr dirty="0" sz="1400" lang="en-GB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/>
            <a:endParaRPr dirty="0" sz="1400" lang="en-GB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/>
            <a:endParaRPr dirty="0" sz="1400" lang="en-GB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/>
            <a:endParaRPr dirty="0" sz="1400" lang="en-GB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/>
            <a:endParaRPr dirty="0" sz="1400" lang="en-GB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/>
            <a:endParaRPr dirty="0" sz="1400" lang="en-GB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/>
            <a:endParaRPr dirty="0" sz="1400" lang="en-GB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/>
            <a:endParaRPr dirty="0" sz="1400" lang="en-GB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/>
            <a:endParaRPr dirty="0" sz="1400" lang="en-GB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/>
            <a:endParaRPr dirty="0" sz="1400" lang="en-GB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/>
            <a:endParaRPr dirty="0" sz="1400" lang="en-GB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/>
            <a:endParaRPr dirty="0" sz="1400" lang="en-GB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/>
            <a:endParaRPr dirty="0" sz="1400" lang="en-GB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/>
            <a:endParaRPr dirty="0" sz="1400" lang="en-GB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/>
            <a:endParaRPr dirty="0" sz="1400" lang="en-GB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/>
            <a:r>
              <a:rPr dirty="0" sz="1400" lang="en-GB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N1 – 7</a:t>
            </a:r>
          </a:p>
          <a:p>
            <a:pPr algn="ctr"/>
            <a:r>
              <a:rPr dirty="0" sz="1400" lang="en-GB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L1 – 207</a:t>
            </a:r>
          </a:p>
          <a:p>
            <a:pPr algn="ctr"/>
            <a:r>
              <a:rPr dirty="0" sz="1400" lang="en-GB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N2 - 3</a:t>
            </a:r>
            <a:endParaRPr dirty="0" sz="1400" lang="en-IN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7"/>
                                        <p:tgtEl>
                                          <p:spTgt spid="2097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8">
                      <p:stCondLst>
                        <p:cond delay="indefinite"/>
                      </p:stCondLst>
                      <p:childTnLst>
                        <p:par>
                          <p:cTn fill="hold" id="9">
                            <p:stCondLst>
                              <p:cond delay="0"/>
                            </p:stCondLst>
                            <p:childTnLst>
                              <p:par>
                                <p:cTn fill="hold" id="10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12"/>
                                        <p:tgtEl>
                                          <p:spTgt spid="2097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9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61" name="Title 4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</p:spPr>
        <p:txBody>
          <a:bodyPr>
            <a:normAutofit/>
          </a:bodyPr>
          <a:p>
            <a:r>
              <a:rPr dirty="0" lang="en-GB"/>
              <a:t>Trained On Part 2</a:t>
            </a:r>
            <a:br>
              <a:rPr dirty="0" lang="en-GB"/>
            </a:br>
            <a:r>
              <a:rPr dirty="0" lang="en-GB"/>
              <a:t> Evaluated over Part 1</a:t>
            </a:r>
            <a:endParaRPr dirty="0" lang="en-IN"/>
          </a:p>
        </p:txBody>
      </p:sp>
      <p:graphicFrame>
        <p:nvGraphicFramePr>
          <p:cNvPr id="4194310" name="Content Placeholder 11"/>
          <p:cNvGraphicFramePr>
            <a:graphicFrameLocks noGrp="1"/>
          </p:cNvGraphicFramePr>
          <p:nvPr>
            <p:ph idx="1"/>
          </p:nvPr>
        </p:nvGraphicFramePr>
        <p:xfrm>
          <a:off x="1535242" y="2441051"/>
          <a:ext cx="9121517" cy="3530070"/>
        </p:xfrm>
        <a:graphic>
          <a:graphicData uri="http://schemas.openxmlformats.org/drawingml/2006/table">
            <a:tbl>
              <a:tblPr firstRow="1" firstCol="1" bandRow="1">
                <a:tableStyleId>{9D7B26C5-4107-4FEC-AEDC-1716B250A1EF}</a:tableStyleId>
              </a:tblPr>
              <a:tblGrid>
                <a:gridCol w="1780761"/>
                <a:gridCol w="1835189"/>
                <a:gridCol w="1835189"/>
                <a:gridCol w="1835189"/>
                <a:gridCol w="1835189"/>
              </a:tblGrid>
              <a:tr h="392230">
                <a:tc gridSpan="5">
                  <a:txBody>
                    <a:bodyPr/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dirty="0" sz="2500" lang="en-IN" u="non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Table 5: Trained over η є [3, 10] and evaluated over η є [0, 3]</a:t>
                      </a:r>
                      <a:endParaRPr dirty="0" sz="2500" lang="en-IN" u="none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3414" marR="143414" marT="0" marB="0"/>
                </a:tc>
                <a:tc hMerge="1">
                  <a:txBody>
                    <a:bodyPr/>
                    <a:p>
                      <a:endParaRPr lang="en-IN"/>
                    </a:p>
                  </a:txBody>
                </a:tc>
                <a:tc hMerge="1">
                  <a:txBody>
                    <a:bodyPr/>
                    <a:p>
                      <a:endParaRPr lang="en-IN"/>
                    </a:p>
                  </a:txBody>
                </a:tc>
                <a:tc hMerge="1">
                  <a:txBody>
                    <a:bodyPr/>
                    <a:p>
                      <a:endParaRPr lang="en-IN"/>
                    </a:p>
                  </a:txBody>
                </a:tc>
                <a:tc hMerge="1">
                  <a:txBody>
                    <a:bodyPr/>
                    <a:p>
                      <a:endParaRPr lang="en-IN"/>
                    </a:p>
                  </a:txBody>
                </a:tc>
              </a:tr>
              <a:tr h="392230">
                <a:tc rowSpan="2">
                  <a:txBody>
                    <a:bodyPr/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endParaRPr dirty="0" sz="2500" lang="en-IN" u="non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dirty="0" sz="2500" lang="en-IN" u="non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Output</a:t>
                      </a:r>
                      <a:endParaRPr dirty="0" sz="2500" lang="en-IN" u="none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3414" marR="143414" marT="0" marB="0"/>
                </a:tc>
                <a:tc gridSpan="2">
                  <a:txBody>
                    <a:bodyPr/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b="1" dirty="0" sz="2500" lang="en-IN" u="none">
                          <a:solidFill>
                            <a:srgbClr val="FFFF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Mean Percent dev.</a:t>
                      </a:r>
                      <a:endParaRPr b="1" dirty="0" sz="2500" lang="en-IN" u="none">
                        <a:solidFill>
                          <a:srgbClr val="FFFF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3414" marR="143414" marT="0" marB="0"/>
                </a:tc>
                <a:tc hMerge="1">
                  <a:txBody>
                    <a:bodyPr/>
                    <a:p>
                      <a:endParaRPr lang="en-IN"/>
                    </a:p>
                  </a:txBody>
                </a:tc>
                <a:tc gridSpan="2">
                  <a:txBody>
                    <a:bodyPr/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b="1" dirty="0" sz="2500" lang="en-IN" u="none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Max. Percent dev.</a:t>
                      </a:r>
                      <a:endParaRPr b="1" dirty="0" sz="2500" lang="en-IN" u="none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3414" marR="143414" marT="0" marB="0"/>
                </a:tc>
                <a:tc hMerge="1">
                  <a:txBody>
                    <a:bodyPr/>
                    <a:p>
                      <a:endParaRPr lang="en-IN"/>
                    </a:p>
                  </a:txBody>
                </a:tc>
              </a:tr>
              <a:tr h="392230">
                <a:tc vMerge="1">
                  <a:txBody>
                    <a:bodyPr/>
                    <a:p>
                      <a:endParaRPr lang="en-IN"/>
                    </a:p>
                  </a:txBody>
                </a:tc>
                <a:tc>
                  <a:txBody>
                    <a:bodyPr/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b="1" dirty="0" sz="2300" lang="en-IN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SD-SN</a:t>
                      </a:r>
                      <a:endParaRPr b="1" dirty="0" sz="2300" lang="en-IN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807" marR="33807" marT="0" marB="0" anchor="ctr"/>
                </a:tc>
                <a:tc>
                  <a:txBody>
                    <a:bodyPr/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b="1" dirty="0" sz="2300" lang="en-IN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BD-BN</a:t>
                      </a:r>
                      <a:endParaRPr b="1" dirty="0" sz="2300" lang="en-IN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807" marR="33807" marT="0" marB="0" anchor="ctr"/>
                </a:tc>
                <a:tc>
                  <a:txBody>
                    <a:bodyPr/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b="1" dirty="0" sz="2300" lang="en-IN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SD-SN</a:t>
                      </a:r>
                      <a:endParaRPr b="1" dirty="0" sz="2300" lang="en-IN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807" marR="33807" marT="0" marB="0" anchor="ctr"/>
                </a:tc>
                <a:tc>
                  <a:txBody>
                    <a:bodyPr/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b="1" dirty="0" sz="2300" lang="en-IN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BD-BN</a:t>
                      </a:r>
                      <a:endParaRPr b="1" dirty="0" sz="2300" lang="en-IN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807" marR="33807" marT="0" marB="0" anchor="ctr"/>
                </a:tc>
              </a:tr>
              <a:tr h="392230">
                <a:tc>
                  <a:txBody>
                    <a:bodyPr/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sz="2500" lang="en-IN" u="non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β</a:t>
                      </a:r>
                      <a:r>
                        <a:rPr baseline="-25000" sz="2500" lang="en-IN" u="non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sz="2500" lang="en-IN" u="none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3414" marR="143414" marT="0" marB="0"/>
                </a:tc>
                <a:tc>
                  <a:txBody>
                    <a:bodyPr/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b="0" dirty="0" sz="2500" lang="en-IN">
                          <a:solidFill>
                            <a:srgbClr val="FFFF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10.620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b="0" dirty="0" sz="2500" lang="en-IN">
                          <a:solidFill>
                            <a:srgbClr val="FFFF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4.630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b="0" dirty="0" sz="2500" lang="en-IN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94.813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b="0" dirty="0" sz="2500" lang="en-IN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57.242</a:t>
                      </a:r>
                    </a:p>
                  </a:txBody>
                  <a:tcPr marL="68580" marR="68580" marT="0" marB="0"/>
                </a:tc>
              </a:tr>
              <a:tr h="392230">
                <a:tc>
                  <a:txBody>
                    <a:bodyPr/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sz="2500" lang="en-IN" u="non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β</a:t>
                      </a:r>
                      <a:r>
                        <a:rPr baseline="-25000" sz="2500" lang="en-IN" u="non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sz="2500" lang="en-IN" u="none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3414" marR="143414" marT="0" marB="0"/>
                </a:tc>
                <a:tc>
                  <a:txBody>
                    <a:bodyPr/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b="0" dirty="0" sz="2500" lang="en-IN">
                          <a:solidFill>
                            <a:srgbClr val="FFFF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6.181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b="0" dirty="0" sz="2500" lang="en-IN">
                          <a:solidFill>
                            <a:srgbClr val="FFFF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1.808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b="0" dirty="0" sz="2500" lang="en-IN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58.538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b="0" dirty="0" sz="2500" lang="en-IN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19.544</a:t>
                      </a:r>
                    </a:p>
                  </a:txBody>
                  <a:tcPr marL="68580" marR="68580" marT="0" marB="0"/>
                </a:tc>
              </a:tr>
              <a:tr h="392230">
                <a:tc>
                  <a:txBody>
                    <a:bodyPr/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dirty="0" sz="2500" lang="en-IN" u="non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β</a:t>
                      </a:r>
                      <a:r>
                        <a:rPr baseline="-25000" dirty="0" sz="2500" lang="en-IN" u="non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dirty="0" sz="2500" lang="en-IN" u="none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3414" marR="143414" marT="0" marB="0"/>
                </a:tc>
                <a:tc>
                  <a:txBody>
                    <a:bodyPr/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b="0" dirty="0" sz="2500" lang="en-IN">
                          <a:solidFill>
                            <a:srgbClr val="FFFF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4.826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b="0" dirty="0" sz="2500" lang="en-IN">
                          <a:solidFill>
                            <a:srgbClr val="FFFF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1.361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b="0" dirty="0" sz="2500" lang="en-IN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45.678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b="0" dirty="0" sz="2500" lang="en-IN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10.128</a:t>
                      </a:r>
                    </a:p>
                  </a:txBody>
                  <a:tcPr marL="68580" marR="68580" marT="0" marB="0"/>
                </a:tc>
              </a:tr>
              <a:tr h="392230">
                <a:tc>
                  <a:txBody>
                    <a:bodyPr/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sz="2500" lang="en-IN" u="non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δ</a:t>
                      </a:r>
                      <a:r>
                        <a:rPr baseline="-25000" sz="2500" lang="en-IN" u="non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21</a:t>
                      </a:r>
                      <a:endParaRPr sz="2500" lang="en-IN" u="none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3414" marR="143414" marT="0" marB="0"/>
                </a:tc>
                <a:tc>
                  <a:txBody>
                    <a:bodyPr/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b="0" sz="2500" lang="en-IN">
                          <a:solidFill>
                            <a:srgbClr val="FFFF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7.060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b="0" dirty="0" sz="2500" lang="en-IN">
                          <a:solidFill>
                            <a:srgbClr val="FFFF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3.664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b="0" dirty="0" sz="2500" lang="en-IN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121.945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b="0" dirty="0" sz="2500" lang="en-IN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80.435</a:t>
                      </a:r>
                    </a:p>
                  </a:txBody>
                  <a:tcPr marL="68580" marR="68580" marT="0" marB="0"/>
                </a:tc>
              </a:tr>
              <a:tr h="392230">
                <a:tc>
                  <a:txBody>
                    <a:bodyPr/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sz="2500" lang="en-IN" u="non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δ</a:t>
                      </a:r>
                      <a:r>
                        <a:rPr baseline="-25000" sz="2500" lang="en-IN" u="non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31</a:t>
                      </a:r>
                      <a:endParaRPr sz="2500" lang="en-IN" u="none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3414" marR="143414" marT="0" marB="0"/>
                </a:tc>
                <a:tc>
                  <a:txBody>
                    <a:bodyPr/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b="0" sz="2500" lang="en-IN">
                          <a:solidFill>
                            <a:srgbClr val="FFFF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9.475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b="0" dirty="0" sz="2500" lang="en-IN">
                          <a:solidFill>
                            <a:srgbClr val="FFFF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4.975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b="0" dirty="0" sz="2500" lang="en-IN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202.181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b="0" dirty="0" sz="2500" lang="en-IN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134.401</a:t>
                      </a:r>
                    </a:p>
                  </a:txBody>
                  <a:tcPr marL="68580" marR="68580" marT="0" marB="0"/>
                </a:tc>
              </a:tr>
              <a:tr h="392230">
                <a:tc>
                  <a:txBody>
                    <a:bodyPr/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sz="2500" lang="en-IN" u="non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δ</a:t>
                      </a:r>
                      <a:r>
                        <a:rPr baseline="-25000" sz="2500" lang="en-IN" u="non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32</a:t>
                      </a:r>
                      <a:endParaRPr sz="2500" lang="en-IN" u="none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3414" marR="143414" marT="0" marB="0"/>
                </a:tc>
                <a:tc>
                  <a:txBody>
                    <a:bodyPr/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b="0" sz="2500" lang="en-IN">
                          <a:solidFill>
                            <a:srgbClr val="FFFF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3.174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b="0" dirty="0" sz="2500" lang="en-IN">
                          <a:solidFill>
                            <a:srgbClr val="FFFF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1.408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b="0" dirty="0" sz="2500" lang="en-IN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43.375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b="0" dirty="0" sz="2500" lang="en-IN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27.963</a:t>
                      </a: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4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7"/>
                                        <p:tgtEl>
                                          <p:spTgt spid="4194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9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62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dirty="0" lang="en-GB"/>
              <a:t>Percent Deviation Variation</a:t>
            </a:r>
            <a:endParaRPr dirty="0" lang="en-IN"/>
          </a:p>
        </p:txBody>
      </p:sp>
      <p:pic>
        <p:nvPicPr>
          <p:cNvPr id="2097180" name="Content Placeholder 7"/>
          <p:cNvPicPr>
            <a:picLocks noChangeAspect="1" noGrp="1"/>
          </p:cNvPicPr>
          <p:nvPr>
            <p:ph sz="half" idx="1"/>
          </p:nvPr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691354" y="2057400"/>
            <a:ext cx="5322891" cy="4036225"/>
          </a:xfrm>
        </p:spPr>
      </p:pic>
      <p:pic>
        <p:nvPicPr>
          <p:cNvPr id="2097181" name="Content Placeholder 9"/>
          <p:cNvPicPr>
            <a:picLocks noChangeAspect="1" noGrp="1"/>
          </p:cNvPicPr>
          <p:nvPr>
            <p:ph sz="half" idx="2"/>
          </p:nvPr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>
            <a:off x="6174950" y="2052737"/>
            <a:ext cx="5328500" cy="4040889"/>
          </a:xfrm>
        </p:spPr>
      </p:pic>
      <p:sp>
        <p:nvSpPr>
          <p:cNvPr id="1048763" name="Title 3"/>
          <p:cNvSpPr txBox="1"/>
          <p:nvPr/>
        </p:nvSpPr>
        <p:spPr>
          <a:xfrm>
            <a:off x="2895600" y="2057401"/>
            <a:ext cx="920262" cy="4036226"/>
          </a:xfrm>
          <a:prstGeom prst="rect"/>
        </p:spPr>
        <p:txBody>
          <a:bodyPr anchor="ctr" bIns="45720" lIns="91440" rIns="91440" rtlCol="0" tIns="45720" vert="horz">
            <a:normAutofit/>
          </a:bodyPr>
          <a:lstStyle>
            <a:lvl1pPr algn="r" defTabSz="914400" eaLnBrk="1" hangingPunct="1" latinLnBrk="0" rtl="0">
              <a:lnSpc>
                <a:spcPct val="90000"/>
              </a:lnSpc>
              <a:spcBef>
                <a:spcPct val="0"/>
              </a:spcBef>
              <a:buNone/>
              <a:defRPr baseline="0" cap="all"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dirty="0" sz="1400" lang="en-GB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SD-Sn</a:t>
            </a:r>
          </a:p>
          <a:p>
            <a:pPr algn="ctr"/>
            <a:endParaRPr dirty="0" sz="1400" lang="en-GB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/>
            <a:endParaRPr dirty="0" sz="1400" lang="en-GB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/>
            <a:endParaRPr dirty="0" sz="1400" lang="en-GB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/>
            <a:endParaRPr dirty="0" sz="1400" lang="en-GB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/>
            <a:endParaRPr dirty="0" sz="1400" lang="en-GB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/>
            <a:endParaRPr dirty="0" sz="1400" lang="en-GB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/>
            <a:endParaRPr dirty="0" sz="1400" lang="en-GB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/>
            <a:endParaRPr dirty="0" sz="1400" lang="en-GB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/>
            <a:endParaRPr dirty="0" sz="1400" lang="en-GB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/>
            <a:endParaRPr dirty="0" sz="1400" lang="en-GB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/>
            <a:endParaRPr dirty="0" sz="1400" lang="en-GB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/>
            <a:endParaRPr dirty="0" sz="1400" lang="en-GB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/>
            <a:endParaRPr dirty="0" sz="1400" lang="en-GB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/>
            <a:endParaRPr dirty="0" sz="1400" lang="en-GB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/>
            <a:endParaRPr dirty="0" sz="1400" lang="en-GB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/>
            <a:endParaRPr dirty="0" sz="1400" lang="en-GB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/>
            <a:r>
              <a:rPr dirty="0" sz="1400" lang="en-GB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N1 – 3</a:t>
            </a:r>
          </a:p>
          <a:p>
            <a:pPr algn="ctr"/>
            <a:r>
              <a:rPr dirty="0" sz="1400" lang="en-GB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L1 – 173</a:t>
            </a:r>
          </a:p>
          <a:p>
            <a:pPr algn="ctr"/>
            <a:r>
              <a:rPr dirty="0" sz="1400" lang="en-GB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N2 - 3</a:t>
            </a:r>
            <a:endParaRPr dirty="0" sz="1400" lang="en-IN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48764" name="Title 3"/>
          <p:cNvSpPr txBox="1"/>
          <p:nvPr/>
        </p:nvSpPr>
        <p:spPr>
          <a:xfrm>
            <a:off x="8379069" y="2057401"/>
            <a:ext cx="920262" cy="4036226"/>
          </a:xfrm>
          <a:prstGeom prst="rect"/>
        </p:spPr>
        <p:txBody>
          <a:bodyPr anchor="ctr" bIns="45720" lIns="91440" rIns="91440" rtlCol="0" tIns="45720" vert="horz">
            <a:normAutofit/>
          </a:bodyPr>
          <a:lstStyle>
            <a:lvl1pPr algn="r" defTabSz="914400" eaLnBrk="1" hangingPunct="1" latinLnBrk="0" rtl="0">
              <a:lnSpc>
                <a:spcPct val="90000"/>
              </a:lnSpc>
              <a:spcBef>
                <a:spcPct val="0"/>
              </a:spcBef>
              <a:buNone/>
              <a:defRPr baseline="0" cap="all"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dirty="0" sz="1400" lang="en-GB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BD-BN</a:t>
            </a:r>
          </a:p>
          <a:p>
            <a:pPr algn="ctr"/>
            <a:endParaRPr dirty="0" sz="1400" lang="en-GB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/>
            <a:endParaRPr dirty="0" sz="1400" lang="en-GB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/>
            <a:endParaRPr dirty="0" sz="1400" lang="en-GB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/>
            <a:endParaRPr dirty="0" sz="1400" lang="en-GB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/>
            <a:endParaRPr dirty="0" sz="1400" lang="en-GB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/>
            <a:endParaRPr dirty="0" sz="1400" lang="en-GB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/>
            <a:endParaRPr dirty="0" sz="1400" lang="en-GB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/>
            <a:endParaRPr dirty="0" sz="1400" lang="en-GB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/>
            <a:endParaRPr dirty="0" sz="1400" lang="en-GB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/>
            <a:endParaRPr dirty="0" sz="1400" lang="en-GB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/>
            <a:endParaRPr dirty="0" sz="1400" lang="en-GB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/>
            <a:endParaRPr dirty="0" sz="1400" lang="en-GB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/>
            <a:endParaRPr dirty="0" sz="1400" lang="en-GB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/>
            <a:endParaRPr dirty="0" sz="1400" lang="en-GB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/>
            <a:endParaRPr dirty="0" sz="1400" lang="en-GB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/>
            <a:endParaRPr dirty="0" sz="1400" lang="en-GB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/>
            <a:r>
              <a:rPr dirty="0" sz="1400" lang="en-GB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N1 – 7</a:t>
            </a:r>
          </a:p>
          <a:p>
            <a:pPr algn="ctr"/>
            <a:r>
              <a:rPr dirty="0" sz="1400" lang="en-GB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L1 – 207</a:t>
            </a:r>
          </a:p>
          <a:p>
            <a:pPr algn="ctr"/>
            <a:r>
              <a:rPr dirty="0" sz="1400" lang="en-GB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N2 - 3</a:t>
            </a:r>
            <a:endParaRPr dirty="0" sz="1400" lang="en-IN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7"/>
                                        <p:tgtEl>
                                          <p:spTgt spid="2097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8">
                      <p:stCondLst>
                        <p:cond delay="indefinite"/>
                      </p:stCondLst>
                      <p:childTnLst>
                        <p:par>
                          <p:cTn fill="hold" id="9">
                            <p:stCondLst>
                              <p:cond delay="0"/>
                            </p:stCondLst>
                            <p:childTnLst>
                              <p:par>
                                <p:cTn fill="hold" id="10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12"/>
                                        <p:tgtEl>
                                          <p:spTgt spid="2097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9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8765" name="Rectangle 1"/>
          <p:cNvSpPr>
            <a:spLocks noChangeAspect="1" noMove="1" noResize="1" noRot="1" noGrp="1" noAdjustHandles="1" noEditPoints="1" noChangeArrowheads="1" noChangeShapeType="1" noTextEdit="1"/>
          </p:cNvSpPr>
          <p:nvPr/>
        </p:nvSpPr>
        <p:spPr>
          <a:xfrm>
            <a:off x="0" y="2286000"/>
            <a:ext cx="12192000" cy="4572000"/>
          </a:xfrm>
          <a:prstGeom prst="rect"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US"/>
          </a:p>
        </p:txBody>
      </p:sp>
      <p:sp>
        <p:nvSpPr>
          <p:cNvPr id="1048766" name="Rectangle 2"/>
          <p:cNvSpPr>
            <a:spLocks noChangeAspect="1" noMove="1" noResize="1" noRot="1" noGrp="1" noAdjustHandles="1" noEditPoints="1" noChangeArrowheads="1" noChangeShapeType="1" noTextEdit="1"/>
          </p:cNvSpPr>
          <p:nvPr/>
        </p:nvSpPr>
        <p:spPr>
          <a:xfrm>
            <a:off x="0" y="0"/>
            <a:ext cx="12192000" cy="2286000"/>
          </a:xfrm>
          <a:prstGeom prst="rect"/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algn="t" blurRad="50800" dir="5400000" dist="381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US"/>
          </a:p>
        </p:txBody>
      </p:sp>
      <p:sp>
        <p:nvSpPr>
          <p:cNvPr id="1048767" name="Title 1"/>
          <p:cNvSpPr txBox="1"/>
          <p:nvPr/>
        </p:nvSpPr>
        <p:spPr>
          <a:xfrm>
            <a:off x="1739900" y="681142"/>
            <a:ext cx="9766300" cy="1293028"/>
          </a:xfrm>
          <a:prstGeom prst="rect"/>
        </p:spPr>
        <p:txBody>
          <a:bodyPr>
            <a:normAutofit/>
          </a:bodyPr>
          <a:lstStyle>
            <a:lvl1pPr algn="r" defTabSz="914400" eaLnBrk="1" hangingPunct="1" latinLnBrk="0" rtl="0">
              <a:lnSpc>
                <a:spcPct val="90000"/>
              </a:lnSpc>
              <a:spcBef>
                <a:spcPct val="0"/>
              </a:spcBef>
              <a:buNone/>
              <a:defRPr baseline="0" cap="all"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>
                <a:solidFill>
                  <a:srgbClr val="FFFFFF"/>
                </a:solidFill>
              </a:rPr>
              <a:t>Overview</a:t>
            </a:r>
            <a:endParaRPr dirty="0" lang="en-IN">
              <a:solidFill>
                <a:srgbClr val="FFFFFF"/>
              </a:solidFill>
            </a:endParaRPr>
          </a:p>
        </p:txBody>
      </p:sp>
      <p:sp>
        <p:nvSpPr>
          <p:cNvPr id="1048768" name="Content Placeholder 2"/>
          <p:cNvSpPr txBox="1"/>
          <p:nvPr/>
        </p:nvSpPr>
        <p:spPr>
          <a:xfrm>
            <a:off x="1739900" y="2821774"/>
            <a:ext cx="9766299" cy="3396911"/>
          </a:xfrm>
          <a:prstGeom prst="rect"/>
        </p:spPr>
        <p:txBody>
          <a:bodyPr>
            <a:normAutofit fontScale="93750" lnSpcReduction="10000"/>
          </a:bodyPr>
          <a:lstStyle>
            <a:lvl1pPr algn="l" defTabSz="914400" eaLnBrk="1" hangingPunct="1" indent="-228600" latinLnBrk="0" marL="228600" rtl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indent="-228600" latinLnBrk="0" marL="685800" rtl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indent="-228600" latinLnBrk="0" marL="1143000" rtl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indent="-228600" latinLnBrk="0" marL="1600200" rtl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indent="-228600" latinLnBrk="0" marL="2057400" rtl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indent="-228600" latinLnBrk="0" marL="2514600" rtl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indent="-228600" latinLnBrk="0" marL="2971800" rtl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indent="-228600" latinLnBrk="0" marL="3429000" rtl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indent="-228600" latinLnBrk="0" marL="3886200" rtl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dirty="0" sz="2000" lang="en-GB"/>
              <a:t>Motivation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dirty="0" sz="2000" lang="en-GB"/>
              <a:t>Deep Learning Model</a:t>
            </a:r>
            <a:endParaRPr dirty="0" sz="1800" lang="en-IN"/>
          </a:p>
          <a:p>
            <a:pPr>
              <a:buFont typeface="Wingdings" panose="05000000000000000000" pitchFamily="2" charset="2"/>
              <a:buChar char="Ø"/>
            </a:pPr>
            <a:r>
              <a:rPr dirty="0" sz="2100" lang="en-IN"/>
              <a:t>Data Generation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dirty="0" sz="2100" lang="en-IN"/>
              <a:t>Model Training</a:t>
            </a:r>
          </a:p>
          <a:p>
            <a:pPr lvl="1"/>
            <a:r>
              <a:rPr dirty="0" sz="1800" lang="en-IN"/>
              <a:t>Training parameters and results</a:t>
            </a:r>
          </a:p>
          <a:p>
            <a:pPr lvl="1"/>
            <a:r>
              <a:rPr dirty="0" sz="1800" lang="en-IN"/>
              <a:t>Percent deviations of predicted values</a:t>
            </a:r>
          </a:p>
          <a:p>
            <a:pPr lvl="1"/>
            <a:r>
              <a:rPr dirty="0" sz="1800" lang="en-IN"/>
              <a:t>Graphical comparison with actual values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dirty="0" sz="2100" lang="en-IN"/>
              <a:t>Extrapolation Analysis</a:t>
            </a:r>
          </a:p>
          <a:p>
            <a:pPr lvl="1"/>
            <a:r>
              <a:rPr dirty="0" sz="1800" lang="en-IN"/>
              <a:t>Prediction ability over unseen data range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dirty="0" sz="2100" lang="en-IN"/>
              <a:t>Conclusion</a:t>
            </a:r>
          </a:p>
          <a:p>
            <a:pPr lvl="1"/>
            <a:endParaRPr dirty="0" sz="1600" lang="en-IN"/>
          </a:p>
          <a:p>
            <a:pPr lvl="1"/>
            <a:endParaRPr dirty="0" sz="1600" lang="en-IN"/>
          </a:p>
          <a:p>
            <a:endParaRPr dirty="0" sz="2000" lang="en-GB"/>
          </a:p>
        </p:txBody>
      </p:sp>
    </p:spTree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7"/>
                                        <p:tgtEl>
                                          <p:spTgt spid="10487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768" grpId="0" uiExpand="1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</p:bgPr>
    </p:bg>
    <p:spTree>
      <p:nvGrpSpPr>
        <p:cNvPr id="19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8769" name="Rounded Rectangle 14"/>
          <p:cNvSpPr>
            <a:spLocks noChangeAspect="1" noMove="1" noResize="1" noRot="1" noGrp="1" noAdjustHandles="1" noEditPoints="1" noChangeArrowheads="1" noChangeShapeType="1" noTextEdit="1"/>
          </p:cNvSpPr>
          <p:nvPr/>
        </p:nvSpPr>
        <p:spPr>
          <a:xfrm>
            <a:off x="4636008" y="0"/>
            <a:ext cx="7555992" cy="6858000"/>
          </a:xfrm>
          <a:prstGeom prst="rect"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 defTabSz="4572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baseline="0" b="0" cap="none" sz="1800" i="0" kern="1200" kumimoji="0" lang="en-US" noProof="0" normalizeH="0" spc="0" strike="noStrike" u="none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048770" name="Rectangle 30"/>
          <p:cNvSpPr>
            <a:spLocks noChangeAspect="1" noMove="1" noResize="1" noRot="1" noGrp="1" noAdjustHandles="1" noEditPoints="1" noChangeArrowheads="1" noChangeShapeType="1" noTextEdit="1"/>
          </p:cNvSpPr>
          <p:nvPr/>
        </p:nvSpPr>
        <p:spPr>
          <a:xfrm>
            <a:off x="0" y="0"/>
            <a:ext cx="4636008" cy="6858000"/>
          </a:xfrm>
          <a:prstGeom prst="rect"/>
          <a:ln>
            <a:noFill/>
          </a:ln>
          <a:effectLst>
            <a:outerShdw algn="l" blurRad="63500" dist="381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 defTabSz="4572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baseline="0" b="0" cap="none" sz="1800" i="0" kern="1200" kumimoji="0" lang="en-US" noProof="0" normalizeH="0" spc="0" strike="noStrike" u="none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2097182" name="Picture 32"/>
          <p:cNvPicPr>
            <a:picLocks noChangeAspect="1" noMove="1" noResize="1" noRot="1" noGrp="1" noAdjustHandles="1" noEditPoints="1" noChangeArrowheads="1" noChangeShapeType="1" noCrop="1"/>
          </p:cNvPicPr>
          <p:nvPr/>
        </p:nvPicPr>
        <p:blipFill rotWithShape="1">
          <a:blip xmlns:r="http://schemas.openxmlformats.org/officeDocument/2006/relationships" r:embed="rId1"/>
          <a:srcRect l="1" r="69222"/>
          <a:stretch>
            <a:fillRect/>
          </a:stretch>
        </p:blipFill>
        <p:spPr>
          <a:xfrm>
            <a:off x="-1" y="4667250"/>
            <a:ext cx="4629151" cy="2190750"/>
          </a:xfrm>
          <a:prstGeom prst="rect"/>
        </p:spPr>
      </p:pic>
      <p:sp>
        <p:nvSpPr>
          <p:cNvPr id="1048771" name="Title 4"/>
          <p:cNvSpPr>
            <a:spLocks noGrp="1"/>
          </p:cNvSpPr>
          <p:nvPr>
            <p:ph type="title"/>
          </p:nvPr>
        </p:nvSpPr>
        <p:spPr>
          <a:xfrm>
            <a:off x="643466" y="804334"/>
            <a:ext cx="3471333" cy="5249333"/>
          </a:xfrm>
        </p:spPr>
        <p:txBody>
          <a:bodyPr>
            <a:normAutofit/>
          </a:bodyPr>
          <a:p>
            <a:r>
              <a:rPr sz="3700" lang="en-GB">
                <a:solidFill>
                  <a:srgbClr val="FFFFFF"/>
                </a:solidFill>
              </a:rPr>
              <a:t>Conclusion</a:t>
            </a:r>
            <a:endParaRPr sz="3700" lang="en-IN">
              <a:solidFill>
                <a:srgbClr val="FFFFFF"/>
              </a:solidFill>
            </a:endParaRPr>
          </a:p>
        </p:txBody>
      </p:sp>
      <p:graphicFrame>
        <p:nvGraphicFramePr>
          <p:cNvPr id="4194311" name="Content Placeholder 6"/>
          <p:cNvGraphicFramePr>
            <a:graphicFrameLocks noGrp="1"/>
          </p:cNvGraphicFramePr>
          <p:nvPr>
            <p:ph idx="1"/>
          </p:nvPr>
        </p:nvGraphicFramePr>
        <p:xfrm>
          <a:off x="5040559" y="1362286"/>
          <a:ext cx="6507975" cy="4133428"/>
        </p:xfrm>
        <a:graphic>
          <a:graphicData uri="http://schemas.openxmlformats.org/drawingml/2006/table">
            <a:tbl>
              <a:tblPr firstRow="1" bandRow="1">
                <a:tableStyleId>{125E5076-3810-47DD-B79F-674D7AD40C01}</a:tableStyleId>
              </a:tblPr>
              <a:tblGrid>
                <a:gridCol w="2169325"/>
                <a:gridCol w="2169325"/>
                <a:gridCol w="2169325"/>
              </a:tblGrid>
              <a:tr h="876788">
                <a:tc>
                  <a:txBody>
                    <a:bodyPr/>
                    <a:p>
                      <a:pPr algn="ctr"/>
                      <a:endParaRPr dirty="0" lang="en-IN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p>
                      <a:pPr algn="ctr"/>
                      <a:r>
                        <a:rPr dirty="0" lang="en-GB"/>
                        <a:t>Small Neural Network</a:t>
                      </a:r>
                      <a:endParaRPr dirty="0" lang="en-IN"/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algn="ctr"/>
                      <a:r>
                        <a:rPr dirty="0" lang="en-GB"/>
                        <a:t>Large Neural Network</a:t>
                      </a:r>
                      <a:endParaRPr dirty="0" lang="en-IN"/>
                    </a:p>
                  </a:txBody>
                  <a:tcPr anchor="ctr"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28320">
                <a:tc>
                  <a:txBody>
                    <a:bodyPr/>
                    <a:p>
                      <a:pPr algn="ctr"/>
                      <a:r>
                        <a:rPr b="1" dirty="0" lang="en-GB"/>
                        <a:t>Simple trend in Training Data compared to evaluation data</a:t>
                      </a:r>
                      <a:endParaRPr b="1" dirty="0" lang="en-IN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  <a:headEnd type="none" w="med" len="med"/>
                      <a:tailEnd type="none" w="med" len="me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p>
                      <a:pPr algn="ctr"/>
                      <a:r>
                        <a:rPr dirty="0" lang="en-GB">
                          <a:solidFill>
                            <a:schemeClr val="tx1"/>
                          </a:solidFill>
                        </a:rPr>
                        <a:t>Not</a:t>
                      </a:r>
                    </a:p>
                    <a:p>
                      <a:pPr algn="ctr"/>
                      <a:r>
                        <a:rPr dirty="0" lang="en-GB">
                          <a:solidFill>
                            <a:schemeClr val="tx1"/>
                          </a:solidFill>
                        </a:rPr>
                        <a:t>Recommended</a:t>
                      </a:r>
                      <a:endParaRPr dirty="0" lang="en-IN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0000"/>
                    </a:solidFill>
                  </a:tcPr>
                </a:tc>
                <a:tc>
                  <a:txBody>
                    <a:bodyPr/>
                    <a:p>
                      <a:pPr algn="ctr"/>
                      <a:r>
                        <a:rPr dirty="0" lang="en-GB">
                          <a:solidFill>
                            <a:schemeClr val="tx1"/>
                          </a:solidFill>
                        </a:rPr>
                        <a:t>Recommended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FF00"/>
                    </a:solidFill>
                  </a:tcPr>
                </a:tc>
              </a:tr>
              <a:tr h="1628320">
                <a:tc>
                  <a:txBody>
                    <a:bodyPr/>
                    <a:p>
                      <a:pPr algn="ctr"/>
                      <a:r>
                        <a:rPr b="1" dirty="0" lang="en-GB"/>
                        <a:t>Complex trend in Training Data compared to evaluation data</a:t>
                      </a:r>
                      <a:endParaRPr b="1" dirty="0" lang="en-IN"/>
                    </a:p>
                  </a:txBody>
                  <a:tcPr anchor="ctr"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/>
                    </a:solidFill>
                  </a:tcPr>
                </a:tc>
                <a:tc>
                  <a:txBody>
                    <a:bodyPr/>
                    <a:p>
                      <a:pPr algn="ctr"/>
                      <a:r>
                        <a:rPr dirty="0" lang="en-GB">
                          <a:solidFill>
                            <a:schemeClr val="tx1"/>
                          </a:solidFill>
                        </a:rPr>
                        <a:t>Recommended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00FF00"/>
                    </a:solidFill>
                  </a:tcPr>
                </a:tc>
                <a:tc>
                  <a:txBody>
                    <a:bodyPr/>
                    <a:p>
                      <a:pPr algn="ctr"/>
                      <a:r>
                        <a:rPr dirty="0" lang="en-GB">
                          <a:solidFill>
                            <a:schemeClr val="tx1"/>
                          </a:solidFill>
                        </a:rPr>
                        <a:t>Not</a:t>
                      </a:r>
                    </a:p>
                    <a:p>
                      <a:pPr algn="ctr"/>
                      <a:r>
                        <a:rPr dirty="0" lang="en-GB">
                          <a:solidFill>
                            <a:schemeClr val="tx1"/>
                          </a:solidFill>
                        </a:rPr>
                        <a:t>Recommended</a:t>
                      </a:r>
                      <a:endParaRPr dirty="0" lang="en-IN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</a:tr>
            </a:tbl>
          </a:graphicData>
        </a:graphic>
      </p:graphicFrame>
    </p:spTree>
  </p:cSld>
  <p:clrMapOvr>
    <a:overrideClrMapping accent1="accent1" accent2="accent2" accent3="accent3" accent4="accent4" accent5="accent5" accent6="accent6" bg1="lt1" bg2="lt2" tx1="dk1" tx2="dk2" hlink="hlink" folHlink="folHlink"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4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7"/>
                                        <p:tgtEl>
                                          <p:spTgt spid="4194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9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8772" name="Rectangle 1"/>
          <p:cNvSpPr>
            <a:spLocks noChangeAspect="1" noMove="1" noResize="1" noRot="1" noGrp="1" noAdjustHandles="1" noEditPoints="1" noChangeArrowheads="1" noChangeShapeType="1" noTextEdit="1"/>
          </p:cNvSpPr>
          <p:nvPr/>
        </p:nvSpPr>
        <p:spPr>
          <a:xfrm>
            <a:off x="0" y="2286000"/>
            <a:ext cx="12192000" cy="4572000"/>
          </a:xfrm>
          <a:prstGeom prst="rect"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US"/>
          </a:p>
        </p:txBody>
      </p:sp>
      <p:sp>
        <p:nvSpPr>
          <p:cNvPr id="1048773" name="Rectangle 2"/>
          <p:cNvSpPr>
            <a:spLocks noChangeAspect="1" noMove="1" noResize="1" noRot="1" noGrp="1" noAdjustHandles="1" noEditPoints="1" noChangeArrowheads="1" noChangeShapeType="1" noTextEdit="1"/>
          </p:cNvSpPr>
          <p:nvPr/>
        </p:nvSpPr>
        <p:spPr>
          <a:xfrm>
            <a:off x="0" y="0"/>
            <a:ext cx="12192000" cy="2286000"/>
          </a:xfrm>
          <a:prstGeom prst="rect"/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algn="t" blurRad="50800" dir="5400000" dist="381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US"/>
          </a:p>
        </p:txBody>
      </p:sp>
      <p:sp>
        <p:nvSpPr>
          <p:cNvPr id="1048774" name="Title 1"/>
          <p:cNvSpPr txBox="1"/>
          <p:nvPr/>
        </p:nvSpPr>
        <p:spPr>
          <a:xfrm>
            <a:off x="1739900" y="681142"/>
            <a:ext cx="9766300" cy="1293028"/>
          </a:xfrm>
          <a:prstGeom prst="rect"/>
        </p:spPr>
        <p:txBody>
          <a:bodyPr>
            <a:normAutofit/>
          </a:bodyPr>
          <a:lstStyle>
            <a:lvl1pPr algn="r" defTabSz="914400" eaLnBrk="1" hangingPunct="1" latinLnBrk="0" rtl="0">
              <a:lnSpc>
                <a:spcPct val="90000"/>
              </a:lnSpc>
              <a:spcBef>
                <a:spcPct val="0"/>
              </a:spcBef>
              <a:buNone/>
              <a:defRPr baseline="0" cap="all"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>
                <a:solidFill>
                  <a:srgbClr val="FFFFFF"/>
                </a:solidFill>
              </a:rPr>
              <a:t>Overview</a:t>
            </a:r>
            <a:endParaRPr dirty="0" lang="en-IN">
              <a:solidFill>
                <a:srgbClr val="FFFFFF"/>
              </a:solidFill>
            </a:endParaRPr>
          </a:p>
        </p:txBody>
      </p:sp>
      <p:sp>
        <p:nvSpPr>
          <p:cNvPr id="1048775" name="Content Placeholder 2"/>
          <p:cNvSpPr txBox="1"/>
          <p:nvPr/>
        </p:nvSpPr>
        <p:spPr>
          <a:xfrm>
            <a:off x="1739900" y="2821774"/>
            <a:ext cx="9766299" cy="3396911"/>
          </a:xfrm>
          <a:prstGeom prst="rect"/>
        </p:spPr>
        <p:txBody>
          <a:bodyPr>
            <a:normAutofit fontScale="81250" lnSpcReduction="20000"/>
          </a:bodyPr>
          <a:lstStyle>
            <a:lvl1pPr algn="l" defTabSz="914400" eaLnBrk="1" hangingPunct="1" indent="-228600" latinLnBrk="0" marL="228600" rtl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indent="-228600" latinLnBrk="0" marL="685800" rtl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indent="-228600" latinLnBrk="0" marL="1143000" rtl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indent="-228600" latinLnBrk="0" marL="1600200" rtl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indent="-228600" latinLnBrk="0" marL="2057400" rtl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indent="-228600" latinLnBrk="0" marL="2514600" rtl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indent="-228600" latinLnBrk="0" marL="2971800" rtl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indent="-228600" latinLnBrk="0" marL="3429000" rtl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indent="-228600" latinLnBrk="0" marL="3886200" rtl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dirty="0" sz="2000" lang="en-GB"/>
              <a:t>Motivation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dirty="0" sz="2000" lang="en-GB"/>
              <a:t>Deep Learning Model</a:t>
            </a:r>
            <a:endParaRPr dirty="0" sz="1800" lang="en-IN"/>
          </a:p>
          <a:p>
            <a:pPr>
              <a:buFont typeface="Wingdings" panose="05000000000000000000" pitchFamily="2" charset="2"/>
              <a:buChar char="Ø"/>
            </a:pPr>
            <a:r>
              <a:rPr dirty="0" sz="2100" lang="en-IN"/>
              <a:t>Data Generation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dirty="0" sz="2100" lang="en-IN"/>
              <a:t>Model Training</a:t>
            </a:r>
          </a:p>
          <a:p>
            <a:pPr lvl="1"/>
            <a:r>
              <a:rPr dirty="0" sz="1800" lang="en-IN"/>
              <a:t>Training parameters and results</a:t>
            </a:r>
          </a:p>
          <a:p>
            <a:pPr lvl="1"/>
            <a:r>
              <a:rPr dirty="0" sz="1800" lang="en-IN"/>
              <a:t>Percent deviations of predicted values</a:t>
            </a:r>
          </a:p>
          <a:p>
            <a:pPr lvl="1"/>
            <a:r>
              <a:rPr dirty="0" sz="1800" lang="en-IN"/>
              <a:t>Graphical comparison with actual values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dirty="0" sz="2100" lang="en-IN"/>
              <a:t>Extrapolation Analysis</a:t>
            </a:r>
          </a:p>
          <a:p>
            <a:pPr lvl="1"/>
            <a:r>
              <a:rPr dirty="0" sz="1800" lang="en-IN"/>
              <a:t>Prediction ability over unseen data range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dirty="0" sz="2100" lang="en-IN"/>
              <a:t>Conclusion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dirty="0" sz="2100" lang="en-IN"/>
              <a:t>Future Research</a:t>
            </a:r>
          </a:p>
          <a:p>
            <a:pPr lvl="1"/>
            <a:endParaRPr dirty="0" sz="1600" lang="en-IN"/>
          </a:p>
          <a:p>
            <a:pPr lvl="1"/>
            <a:endParaRPr dirty="0" sz="1600" lang="en-IN"/>
          </a:p>
          <a:p>
            <a:endParaRPr dirty="0" sz="2000" lang="en-GB"/>
          </a:p>
        </p:txBody>
      </p:sp>
    </p:spTree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7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7"/>
                                        <p:tgtEl>
                                          <p:spTgt spid="104877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775" grpId="0" uiExpand="1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</p:bgPr>
    </p:bg>
    <p:spTree>
      <p:nvGrpSpPr>
        <p:cNvPr id="21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8786" name="Rectangle 9"/>
          <p:cNvSpPr>
            <a:spLocks noChangeAspect="1" noMove="1" noResize="1" noRot="1" noGrp="1" noAdjustHandles="1" noEditPoint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US"/>
          </a:p>
        </p:txBody>
      </p:sp>
      <p:sp>
        <p:nvSpPr>
          <p:cNvPr id="1048787" name="Title 1"/>
          <p:cNvSpPr>
            <a:spLocks noGrp="1"/>
          </p:cNvSpPr>
          <p:nvPr>
            <p:ph type="title"/>
          </p:nvPr>
        </p:nvSpPr>
        <p:spPr>
          <a:xfrm>
            <a:off x="4090507" y="764372"/>
            <a:ext cx="7434070" cy="1432289"/>
          </a:xfrm>
        </p:spPr>
        <p:txBody>
          <a:bodyPr>
            <a:normAutofit/>
          </a:bodyPr>
          <a:p>
            <a:r>
              <a:rPr dirty="0" lang="en-IN">
                <a:solidFill>
                  <a:schemeClr val="bg1"/>
                </a:solidFill>
              </a:rPr>
              <a:t>Future Research</a:t>
            </a:r>
          </a:p>
        </p:txBody>
      </p:sp>
      <p:sp>
        <p:nvSpPr>
          <p:cNvPr id="1048788" name="Rectangle 11"/>
          <p:cNvSpPr>
            <a:spLocks noChangeAspect="1" noMove="1" noResize="1" noRot="1" noGrp="1" noAdjustHandles="1" noEditPoints="1" noChangeArrowheads="1" noChangeShapeType="1" noTextEdit="1"/>
          </p:cNvSpPr>
          <p:nvPr/>
        </p:nvSpPr>
        <p:spPr>
          <a:xfrm>
            <a:off x="0" y="0"/>
            <a:ext cx="3406393" cy="6858000"/>
          </a:xfrm>
          <a:prstGeom prst="rect"/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algn="l" blurRad="63500" dist="381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 defTabSz="4572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baseline="0" b="0" cap="none" sz="1800" i="0" kern="1200" kumimoji="0" lang="en-US" noProof="0" normalizeH="0" spc="0" strike="noStrike" u="none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2097184" name="Picture 13"/>
          <p:cNvPicPr>
            <a:picLocks noChangeAspect="1" noMove="1" noResize="1" noRot="1" noGrp="1" noAdjustHandles="1" noEditPoints="1" noChangeArrowheads="1" noChangeShapeType="1" noCrop="1"/>
          </p:cNvPicPr>
          <p:nvPr/>
        </p:nvPicPr>
        <p:blipFill rotWithShape="1">
          <a:blip xmlns:r="http://schemas.openxmlformats.org/officeDocument/2006/relationships" r:embed="rId1"/>
          <a:srcRect r="43730"/>
          <a:stretch>
            <a:fillRect/>
          </a:stretch>
        </p:blipFill>
        <p:spPr>
          <a:xfrm rot="16200000">
            <a:off x="-1266906" y="2188762"/>
            <a:ext cx="6860373" cy="2482850"/>
          </a:xfrm>
          <a:prstGeom prst="rect"/>
        </p:spPr>
      </p:pic>
      <p:sp>
        <p:nvSpPr>
          <p:cNvPr id="1048789" name="Content Placeholder 4"/>
          <p:cNvSpPr>
            <a:spLocks noGrp="1"/>
          </p:cNvSpPr>
          <p:nvPr>
            <p:ph idx="1"/>
          </p:nvPr>
        </p:nvSpPr>
        <p:spPr>
          <a:xfrm>
            <a:off x="4090507" y="2628900"/>
            <a:ext cx="7454077" cy="3589785"/>
          </a:xfrm>
        </p:spPr>
        <p:txBody>
          <a:bodyPr>
            <a:normAutofit/>
          </a:bodyPr>
          <a:p>
            <a:r>
              <a:rPr dirty="0" lang="en-IN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These models can also be trained on data for beams subjected to other boundary conditions.</a:t>
            </a:r>
          </a:p>
          <a:p>
            <a:pPr lvl="1"/>
            <a:r>
              <a:rPr dirty="0" lang="en-IN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Due to similar underlying equations, we can expect reasonably high accuracy in predictions.</a:t>
            </a:r>
          </a:p>
          <a:p>
            <a:r>
              <a:rPr dirty="0" lang="en-IN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Other better models could be developed to improve the extrapolation accuracy of the neural network far away from trained range.</a:t>
            </a:r>
          </a:p>
          <a:p>
            <a:pPr lvl="1"/>
            <a:r>
              <a:rPr dirty="0" sz="1800" lang="en-IN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Challenging part in doing this is the complex nature of Bessel functions, which </a:t>
            </a:r>
            <a:r>
              <a:rPr dirty="0" lang="en-IN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contain integrations of factorial, factorials in denominator, etc.</a:t>
            </a:r>
            <a:endParaRPr dirty="0" sz="1800" lang="en-IN">
              <a:solidFill>
                <a:schemeClr val="bg1"/>
              </a:solidFill>
              <a:latin typeface="+mj-lt"/>
              <a:cs typeface="Times New Roman" panose="02020603050405020304" pitchFamily="18" charset="0"/>
            </a:endParaRPr>
          </a:p>
        </p:txBody>
      </p:sp>
    </p:spTree>
  </p:cSld>
  <p:clrMapOvr>
    <a:overrideClrMapping accent1="accent1" accent2="accent2" accent3="accent3" accent4="accent4" accent5="accent5" accent6="accent6" bg1="lt1" bg2="lt2" tx1="dk1" tx2="dk2" hlink="hlink" folHlink="folHlink"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7"/>
                                        <p:tgtEl>
                                          <p:spTgt spid="10487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8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10"/>
                                        <p:tgtEl>
                                          <p:spTgt spid="10487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1">
                      <p:stCondLst>
                        <p:cond delay="indefinite"/>
                      </p:stCondLst>
                      <p:childTnLst>
                        <p:par>
                          <p:cTn fill="hold" id="12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13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8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15"/>
                                        <p:tgtEl>
                                          <p:spTgt spid="104878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16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8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18"/>
                                        <p:tgtEl>
                                          <p:spTgt spid="104878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789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2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469" name="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altLang="en-IN" lang="en-US"/>
              <a:t>R</a:t>
            </a:r>
            <a:r>
              <a:rPr altLang="en-IN" lang="en-US"/>
              <a:t>e</a:t>
            </a:r>
            <a:r>
              <a:rPr altLang="en-IN" lang="en-US"/>
              <a:t>f</a:t>
            </a:r>
            <a:r>
              <a:rPr altLang="en-IN" lang="en-US"/>
              <a:t>e</a:t>
            </a:r>
            <a:r>
              <a:rPr altLang="en-IN" lang="en-US"/>
              <a:t>rences</a:t>
            </a:r>
            <a:endParaRPr lang="en-IN"/>
          </a:p>
        </p:txBody>
      </p:sp>
      <p:sp>
        <p:nvSpPr>
          <p:cNvPr id="1049470" name=""/>
          <p:cNvSpPr>
            <a:spLocks noGrp="1"/>
          </p:cNvSpPr>
          <p:nvPr>
            <p:ph idx="1"/>
          </p:nvPr>
        </p:nvSpPr>
        <p:spPr/>
        <p:txBody>
          <a:bodyPr anchor="t">
            <a:normAutofit fontScale="50000" lnSpcReduction="20000"/>
          </a:bodyPr>
          <a:p>
            <a:pPr indent="0" marL="0">
              <a:buNone/>
            </a:pPr>
            <a:r>
              <a:rPr lang="en-IN"/>
              <a:t>1. D. Conway, H &amp; C. H. Becker, E &amp; F. Dubil, J. (1964). </a:t>
            </a:r>
            <a:r>
              <a:rPr altLang="en-IN" lang="en-US"/>
              <a:t> </a:t>
            </a:r>
            <a:r>
              <a:rPr lang="en-IN"/>
              <a:t>Vibration Frequencies of Tapered Bars and Circular Plates. </a:t>
            </a:r>
            <a:r>
              <a:rPr lang="en-IN"/>
              <a:t>Journal of Applied Mechanics. 31. 10.1115/1.3629606.</a:t>
            </a:r>
            <a:endParaRPr lang="en-IN"/>
          </a:p>
          <a:p>
            <a:pPr indent="0" marL="0">
              <a:buNone/>
            </a:pPr>
            <a:r>
              <a:rPr lang="en-IN"/>
              <a:t>2. Sanger, D. J. (1968). Transverse Vibration of a Class of </a:t>
            </a:r>
            <a:r>
              <a:rPr lang="en-IN"/>
              <a:t>Non-Uniform Beams. Journal of Mechanical Engineering </a:t>
            </a:r>
            <a:r>
              <a:rPr lang="en-IN"/>
              <a:t>Science, 10(2), 111–120.</a:t>
            </a:r>
            <a:endParaRPr lang="en-IN"/>
          </a:p>
          <a:p>
            <a:pPr indent="0" marL="0">
              <a:buNone/>
            </a:pPr>
            <a:r>
              <a:rPr lang="en-IN"/>
              <a:t>3. D. Conway, H &amp; C. H. Becker, E &amp; F. Dubil, J. (1965). </a:t>
            </a:r>
            <a:r>
              <a:rPr lang="en-IN"/>
              <a:t>Closure to ``Discussion of `Vibration Frequencies of Tapered </a:t>
            </a:r>
            <a:r>
              <a:rPr lang="en-IN"/>
              <a:t>Bars and Circular Plates''' (1965, ASME J. Appl. Mech., 32, </a:t>
            </a:r>
            <a:r>
              <a:rPr lang="en-IN"/>
              <a:t>pp. 234-235). Journal of Applied Mechanics. </a:t>
            </a:r>
            <a:r>
              <a:rPr lang="en-IN"/>
              <a:t>32.10.1115/1.3625766.</a:t>
            </a:r>
            <a:endParaRPr lang="en-IN"/>
          </a:p>
          <a:p>
            <a:pPr indent="0" marL="0">
              <a:buNone/>
            </a:pPr>
            <a:r>
              <a:rPr lang="en-IN"/>
              <a:t>4. F. Ward, P. (1913). IX. The transverse vibrations of a rod of </a:t>
            </a:r>
            <a:r>
              <a:rPr lang="en-IN"/>
              <a:t>varying cross-section. Philosophical Magazine Series 6. 25. </a:t>
            </a:r>
            <a:r>
              <a:rPr lang="en-IN"/>
              <a:t>85-106. 10.1080/14786440108634312. </a:t>
            </a:r>
            <a:endParaRPr lang="en-IN"/>
          </a:p>
          <a:p>
            <a:pPr indent="0" marL="0">
              <a:buNone/>
            </a:pPr>
            <a:r>
              <a:rPr lang="en-IN"/>
              <a:t>5. Zhou, Ding &amp; K. Cheung, Y. (2000). Free vibration of a </a:t>
            </a:r>
            <a:r>
              <a:rPr lang="en-IN"/>
              <a:t>type of tapered beams. Computer Methods in Applied </a:t>
            </a:r>
            <a:r>
              <a:rPr lang="en-IN"/>
              <a:t>Mechanics and Engineering-COMPUT METHOD APPL </a:t>
            </a:r>
            <a:r>
              <a:rPr lang="en-IN"/>
              <a:t>MECH ENG. 188.203-216.10.1016/S0045-7825(99)00148-6.</a:t>
            </a:r>
            <a:endParaRPr lang="en-IN"/>
          </a:p>
          <a:p>
            <a:pPr indent="0" marL="0">
              <a:buNone/>
            </a:pPr>
            <a:r>
              <a:rPr lang="en-IN"/>
              <a:t>6. Mituletu, I. C., Gillich, G. -., &amp; Maia, N. M. M. (2019). A </a:t>
            </a:r>
            <a:r>
              <a:rPr lang="en-IN"/>
              <a:t>method for an accurate estimation of natural frequencies using </a:t>
            </a:r>
            <a:r>
              <a:rPr lang="en-IN"/>
              <a:t>swept-sine acoustic excitation. Mechanical Systems and </a:t>
            </a:r>
            <a:r>
              <a:rPr lang="en-IN"/>
              <a:t>Signal Processing, 116, 693-709. </a:t>
            </a:r>
            <a:r>
              <a:rPr lang="en-IN"/>
              <a:t>doi:10.1016/j.ymssp.2018.07.018</a:t>
            </a:r>
            <a:endParaRPr lang="en-IN"/>
          </a:p>
          <a:p>
            <a:pPr indent="0" marL="0">
              <a:buNone/>
            </a:pPr>
            <a:r>
              <a:rPr lang="en-IN"/>
              <a:t>7. Shafiei, N., Ghadiri, M., &amp; Mahinzare, M. (2019). Flapwise</a:t>
            </a:r>
            <a:r>
              <a:rPr lang="en-IN"/>
              <a:t>bending vibration analysis of rotary tapered functionally </a:t>
            </a:r>
            <a:r>
              <a:rPr lang="en-IN"/>
              <a:t>graded nanobeam in thermal environment. Mechanics of </a:t>
            </a:r>
            <a:r>
              <a:rPr lang="en-IN"/>
              <a:t>Advanced Materials and Structures, 26(2), 139-155. </a:t>
            </a:r>
            <a:r>
              <a:rPr lang="en-IN"/>
              <a:t>doi:10.1080/15376494.2017.1365982</a:t>
            </a:r>
            <a:endParaRPr lang="en-IN"/>
          </a:p>
          <a:p>
            <a:pPr indent="0" marL="0">
              <a:buNone/>
            </a:pPr>
            <a:r>
              <a:rPr lang="en-IN"/>
              <a:t>8. MATLAB Release 2019a, The MathWorks, Inc., Natick, </a:t>
            </a:r>
            <a:r>
              <a:rPr lang="en-IN"/>
              <a:t>Massachusetts, United States.</a:t>
            </a:r>
            <a:endParaRPr lang="en-IN"/>
          </a:p>
          <a:p>
            <a:pPr indent="0" marL="0">
              <a:buNone/>
            </a:pPr>
            <a:r>
              <a:rPr lang="en-IN"/>
              <a:t>9. T. A. Driscoll, N. Hale, and L. N. Trefethen, </a:t>
            </a:r>
            <a:r>
              <a:rPr lang="en-IN"/>
              <a:t>editors, Chebfun Guide, Pafnuty Publications, Oxford, 2014</a:t>
            </a:r>
            <a:endParaRPr lang="en-IN"/>
          </a:p>
          <a:p>
            <a:pPr indent="0" marL="0">
              <a:buNone/>
            </a:pPr>
            <a:r>
              <a:rPr lang="en-IN"/>
              <a:t>10. Lei Ba, Jimmy &amp; Ryan Kiros, Jamie &amp; E. Hinton, </a:t>
            </a:r>
            <a:r>
              <a:rPr lang="en-IN"/>
              <a:t>Geoffrey. (2016). Layer Normalization.</a:t>
            </a:r>
            <a:endParaRPr lang="en-IN"/>
          </a:p>
          <a:p>
            <a:pPr indent="0" marL="0">
              <a:buNone/>
            </a:pPr>
            <a:r>
              <a:rPr lang="en-IN"/>
              <a:t>11. He, Kaiming &amp; Zhang, Xiangyu &amp; Ren, Shaoqing &amp; Sun, </a:t>
            </a:r>
            <a:r>
              <a:rPr lang="en-IN"/>
              <a:t>Jian. (2015). Delving Deep into Rectifiers: Surpassing </a:t>
            </a:r>
            <a:r>
              <a:rPr lang="en-IN"/>
              <a:t>Human-Level Performance on ImageNet Classification.IEEE </a:t>
            </a:r>
            <a:r>
              <a:rPr lang="en-IN"/>
              <a:t>International Conference on Computer Vision (ICCV 2015). </a:t>
            </a:r>
            <a:r>
              <a:rPr lang="en-IN"/>
              <a:t>1502. 10.1109/ICCV.2015.123.</a:t>
            </a:r>
            <a:endParaRPr lang="en-IN"/>
          </a:p>
          <a:p>
            <a:pPr indent="0" marL="0">
              <a:buNone/>
            </a:pPr>
            <a:r>
              <a:rPr lang="en-IN"/>
              <a:t>12. Kingma, Diederik &amp; Ba, Jimmy. (2014). Adam: A Method </a:t>
            </a:r>
            <a:r>
              <a:rPr lang="en-IN"/>
              <a:t>for Stochastic Optimization. International Conference on </a:t>
            </a:r>
            <a:r>
              <a:rPr lang="en-IN"/>
              <a:t>Learning Representations.</a:t>
            </a:r>
            <a:endParaRPr lang="en-IN"/>
          </a:p>
          <a:p>
            <a:pPr indent="0" marL="0">
              <a:buNone/>
            </a:pPr>
            <a:r>
              <a:rPr lang="en-IN"/>
              <a:t>13. Pytorch, https://github.com/pytorch/pytorch</a:t>
            </a:r>
            <a:endParaRPr lang="en-IN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</p:bgPr>
    </p:bg>
    <p:spTree>
      <p:nvGrpSpPr>
        <p:cNvPr id="21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8790" name="Rectangle 11"/>
          <p:cNvSpPr>
            <a:spLocks noChangeAspect="1" noMove="1" noResize="1" noRot="1" noGrp="1" noAdjustHandles="1" noEditPoints="1" noChangeArrowheads="1" noChangeShapeType="1" noTextEdit="1"/>
          </p:cNvSpPr>
          <p:nvPr/>
        </p:nvSpPr>
        <p:spPr>
          <a:xfrm>
            <a:off x="0" y="0"/>
            <a:ext cx="12192000" cy="6858002"/>
          </a:xfrm>
          <a:prstGeom prst="rect"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US"/>
          </a:p>
        </p:txBody>
      </p:sp>
      <p:sp>
        <p:nvSpPr>
          <p:cNvPr id="1048791" name="Subtitle 6"/>
          <p:cNvSpPr>
            <a:spLocks noGrp="1"/>
          </p:cNvSpPr>
          <p:nvPr>
            <p:ph type="subTitle" idx="1"/>
          </p:nvPr>
        </p:nvSpPr>
        <p:spPr>
          <a:xfrm>
            <a:off x="1371600" y="4903000"/>
            <a:ext cx="9448800" cy="685800"/>
          </a:xfrm>
        </p:spPr>
        <p:txBody>
          <a:bodyPr>
            <a:normAutofit/>
          </a:bodyPr>
          <a:p>
            <a:r>
              <a:rPr dirty="0" sz="3600" lang="en-GB">
                <a:latin typeface="Times New Roman" panose="02020603050405020304" pitchFamily="18" charset="0"/>
                <a:cs typeface="Times New Roman" panose="02020603050405020304" pitchFamily="18" charset="0"/>
              </a:rPr>
              <a:t>Questions ?</a:t>
            </a:r>
            <a:endParaRPr dirty="0" sz="3600"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48792" name="Rectangle 13"/>
          <p:cNvSpPr>
            <a:spLocks noChangeAspect="1" noMove="1" noResize="1" noRot="1" noGrp="1" noAdjustHandles="1" noEditPoints="1" noChangeArrowheads="1" noChangeShapeType="1" noTextEdit="1"/>
          </p:cNvSpPr>
          <p:nvPr/>
        </p:nvSpPr>
        <p:spPr>
          <a:xfrm>
            <a:off x="0" y="0"/>
            <a:ext cx="12192000" cy="4571998"/>
          </a:xfrm>
          <a:prstGeom prst="rect"/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algn="t" blurRad="63500" dir="5400000" dist="381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US"/>
          </a:p>
        </p:txBody>
      </p:sp>
      <p:pic>
        <p:nvPicPr>
          <p:cNvPr id="2097185" name="Picture 15"/>
          <p:cNvPicPr>
            <a:picLocks noChangeAspect="1" noMove="1" noResize="1" noRot="1" noGrp="1" noAdjustHandles="1" noEditPoints="1" noChangeArrowheads="1" noChangeShapeType="1" noCrop="1"/>
          </p:cNvPicPr>
          <p:nvPr/>
        </p:nvPicPr>
        <p:blipFill rotWithShape="1">
          <a:blip xmlns:r="http://schemas.openxmlformats.org/officeDocument/2006/relationships" r:embed="rId1">
            <a:alphaModFix amt="75000"/>
          </a:blip>
          <a:srcRect r="62946" b="15805"/>
          <a:stretch>
            <a:fillRect/>
          </a:stretch>
        </p:blipFill>
        <p:spPr>
          <a:xfrm rot="5400000">
            <a:off x="-1232293" y="1252715"/>
            <a:ext cx="4587300" cy="2122714"/>
          </a:xfrm>
          <a:prstGeom prst="rect"/>
          <a:noFill/>
        </p:spPr>
      </p:pic>
      <p:pic>
        <p:nvPicPr>
          <p:cNvPr id="2097186" name="Picture 17"/>
          <p:cNvPicPr>
            <a:picLocks noChangeAspect="1" noMove="1" noResize="1" noRot="1" noGrp="1" noAdjustHandles="1" noEditPoints="1" noChangeArrowheads="1" noChangeShapeType="1" noCrop="1"/>
          </p:cNvPicPr>
          <p:nvPr/>
        </p:nvPicPr>
        <p:blipFill rotWithShape="1">
          <a:blip xmlns:r="http://schemas.openxmlformats.org/officeDocument/2006/relationships" r:embed="rId1">
            <a:alphaModFix amt="75000"/>
          </a:blip>
          <a:srcRect r="62946" b="15805"/>
          <a:stretch>
            <a:fillRect/>
          </a:stretch>
        </p:blipFill>
        <p:spPr>
          <a:xfrm rot="5400000" flipH="1" flipV="1">
            <a:off x="8836996" y="1216990"/>
            <a:ext cx="4587300" cy="2122714"/>
          </a:xfrm>
          <a:prstGeom prst="rect"/>
          <a:noFill/>
        </p:spPr>
      </p:pic>
      <p:sp>
        <p:nvSpPr>
          <p:cNvPr id="1048793" name="Title 4"/>
          <p:cNvSpPr>
            <a:spLocks noGrp="1"/>
          </p:cNvSpPr>
          <p:nvPr>
            <p:ph type="ctrTitle"/>
          </p:nvPr>
        </p:nvSpPr>
        <p:spPr>
          <a:xfrm>
            <a:off x="1371600" y="1132115"/>
            <a:ext cx="9448800" cy="3118150"/>
          </a:xfrm>
        </p:spPr>
        <p:txBody>
          <a:bodyPr>
            <a:normAutofit/>
          </a:bodyPr>
          <a:p>
            <a:r>
              <a:rPr dirty="0" lang="en-GB"/>
              <a:t>Thank You</a:t>
            </a:r>
            <a:endParaRPr dirty="0" lang="en-IN"/>
          </a:p>
        </p:txBody>
      </p:sp>
    </p:spTree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7"/>
                                        <p:tgtEl>
                                          <p:spTgt spid="10487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8">
                      <p:stCondLst>
                        <p:cond delay="indefinite"/>
                      </p:stCondLst>
                      <p:childTnLst>
                        <p:par>
                          <p:cTn fill="hold" id="9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10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12"/>
                                        <p:tgtEl>
                                          <p:spTgt spid="10487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791" grpId="0" build="p"/>
      <p:bldP spid="104879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</p:bgPr>
    </p:bg>
    <p:spTree>
      <p:nvGrpSpPr>
        <p:cNvPr id="13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8663" name="Rectangle 7"/>
          <p:cNvSpPr>
            <a:spLocks noChangeAspect="1" noMove="1" noResize="1" noRot="1" noGrp="1" noAdjustHandles="1" noEditPoints="1" noChangeArrowheads="1" noChangeShapeType="1" noTextEdit="1"/>
          </p:cNvSpPr>
          <p:nvPr/>
        </p:nvSpPr>
        <p:spPr>
          <a:xfrm>
            <a:off x="0" y="2286000"/>
            <a:ext cx="12192000" cy="4572000"/>
          </a:xfrm>
          <a:prstGeom prst="rect"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US"/>
          </a:p>
        </p:txBody>
      </p:sp>
      <p:sp>
        <p:nvSpPr>
          <p:cNvPr id="1048664" name="Rectangle 9"/>
          <p:cNvSpPr>
            <a:spLocks noChangeAspect="1" noMove="1" noResize="1" noRot="1" noGrp="1" noAdjustHandles="1" noEditPoints="1" noChangeArrowheads="1" noChangeShapeType="1" noTextEdit="1"/>
          </p:cNvSpPr>
          <p:nvPr/>
        </p:nvSpPr>
        <p:spPr>
          <a:xfrm>
            <a:off x="0" y="0"/>
            <a:ext cx="12192000" cy="2286000"/>
          </a:xfrm>
          <a:prstGeom prst="rect"/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algn="t" blurRad="50800" dir="5400000" dist="381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US"/>
          </a:p>
        </p:txBody>
      </p:sp>
      <p:sp>
        <p:nvSpPr>
          <p:cNvPr id="1048665" name="Title 1"/>
          <p:cNvSpPr>
            <a:spLocks noGrp="1"/>
          </p:cNvSpPr>
          <p:nvPr>
            <p:ph type="title"/>
          </p:nvPr>
        </p:nvSpPr>
        <p:spPr>
          <a:xfrm>
            <a:off x="1739900" y="681142"/>
            <a:ext cx="9766300" cy="1293028"/>
          </a:xfrm>
        </p:spPr>
        <p:txBody>
          <a:bodyPr>
            <a:normAutofit/>
          </a:bodyPr>
          <a:p>
            <a:r>
              <a:rPr lang="en-IN">
                <a:solidFill>
                  <a:srgbClr val="FFFFFF"/>
                </a:solidFill>
              </a:rPr>
              <a:t>motivation</a:t>
            </a:r>
          </a:p>
        </p:txBody>
      </p:sp>
      <p:sp>
        <p:nvSpPr>
          <p:cNvPr id="1048666" name="Content Placeholder 2"/>
          <p:cNvSpPr>
            <a:spLocks noGrp="1"/>
          </p:cNvSpPr>
          <p:nvPr>
            <p:ph idx="1"/>
          </p:nvPr>
        </p:nvSpPr>
        <p:spPr>
          <a:xfrm>
            <a:off x="1739900" y="2821774"/>
            <a:ext cx="9766299" cy="3396911"/>
          </a:xfrm>
        </p:spPr>
        <p:txBody>
          <a:bodyPr>
            <a:normAutofit/>
          </a:bodyPr>
          <a:p>
            <a:pPr>
              <a:buFont typeface="Wingdings" panose="05000000000000000000" pitchFamily="2" charset="2"/>
              <a:buChar char="ü"/>
            </a:pPr>
            <a:r>
              <a:rPr dirty="0" lang="en-IN"/>
              <a:t>Some problems are really difficult or impossible to solve theoretically.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dirty="0" lang="en-IN"/>
              <a:t>In some cases these can be solved by fitting curve to some data-points generated for special cases.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dirty="0" lang="en-IN"/>
              <a:t>Data driven approach:</a:t>
            </a:r>
          </a:p>
          <a:p>
            <a:pPr indent="-457200" lvl="1" marL="914400">
              <a:buFont typeface="+mj-lt"/>
              <a:buAutoNum type="arabicPeriod"/>
            </a:pPr>
            <a:r>
              <a:rPr dirty="0" lang="en-IN"/>
              <a:t>Removes necessity of field specific knowledge.</a:t>
            </a:r>
          </a:p>
          <a:p>
            <a:pPr indent="-457200" lvl="1" marL="914400">
              <a:buFont typeface="+mj-lt"/>
              <a:buAutoNum type="arabicPeriod"/>
            </a:pPr>
            <a:r>
              <a:rPr dirty="0" lang="en-IN"/>
              <a:t>There is a large amount of data present.</a:t>
            </a:r>
          </a:p>
          <a:p>
            <a:pPr lvl="2"/>
            <a:r>
              <a:rPr dirty="0" lang="en-IN"/>
              <a:t>Highly optimized algorithms are there to process this data.</a:t>
            </a:r>
          </a:p>
          <a:p>
            <a:pPr indent="-457200" lvl="1" marL="914400">
              <a:buFont typeface="+mj-lt"/>
              <a:buAutoNum type="arabicPeriod"/>
            </a:pPr>
            <a:r>
              <a:rPr dirty="0" lang="en-IN"/>
              <a:t>Tremendous computational power available.</a:t>
            </a:r>
          </a:p>
        </p:txBody>
      </p:sp>
    </p:spTree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7"/>
                                        <p:tgtEl>
                                          <p:spTgt spid="10486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8">
                      <p:stCondLst>
                        <p:cond delay="indefinite"/>
                      </p:stCondLst>
                      <p:childTnLst>
                        <p:par>
                          <p:cTn fill="hold" id="9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10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12"/>
                                        <p:tgtEl>
                                          <p:spTgt spid="10486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3">
                      <p:stCondLst>
                        <p:cond delay="indefinite"/>
                      </p:stCondLst>
                      <p:childTnLst>
                        <p:par>
                          <p:cTn fill="hold" id="1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15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17"/>
                                        <p:tgtEl>
                                          <p:spTgt spid="10486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8">
                      <p:stCondLst>
                        <p:cond delay="indefinite"/>
                      </p:stCondLst>
                      <p:childTnLst>
                        <p:par>
                          <p:cTn fill="hold" id="19">
                            <p:stCondLst>
                              <p:cond delay="0"/>
                            </p:stCondLst>
                            <p:childTnLst>
                              <p:par>
                                <p:cTn fill="hold" id="20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22"/>
                                        <p:tgtEl>
                                          <p:spTgt spid="10486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3">
                      <p:stCondLst>
                        <p:cond delay="indefinite"/>
                      </p:stCondLst>
                      <p:childTnLst>
                        <p:par>
                          <p:cTn fill="hold" id="24">
                            <p:stCondLst>
                              <p:cond delay="0"/>
                            </p:stCondLst>
                            <p:childTnLst>
                              <p:par>
                                <p:cTn fill="hold" id="25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27"/>
                                        <p:tgtEl>
                                          <p:spTgt spid="10486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8">
                      <p:stCondLst>
                        <p:cond delay="indefinite"/>
                      </p:stCondLst>
                      <p:childTnLst>
                        <p:par>
                          <p:cTn fill="hold" id="29">
                            <p:stCondLst>
                              <p:cond delay="0"/>
                            </p:stCondLst>
                            <p:childTnLst>
                              <p:par>
                                <p:cTn fill="hold" id="30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6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32"/>
                                        <p:tgtEl>
                                          <p:spTgt spid="104866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33">
                      <p:stCondLst>
                        <p:cond delay="indefinite"/>
                      </p:stCondLst>
                      <p:childTnLst>
                        <p:par>
                          <p:cTn fill="hold" id="34">
                            <p:stCondLst>
                              <p:cond delay="0"/>
                            </p:stCondLst>
                            <p:childTnLst>
                              <p:par>
                                <p:cTn fill="hold" id="35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6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37"/>
                                        <p:tgtEl>
                                          <p:spTgt spid="104866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666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3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8667" name="Rectangle 7"/>
          <p:cNvSpPr>
            <a:spLocks noChangeAspect="1" noMove="1" noResize="1" noRot="1" noGrp="1" noAdjustHandles="1" noEditPoints="1" noChangeArrowheads="1" noChangeShapeType="1" noTextEdit="1"/>
          </p:cNvSpPr>
          <p:nvPr/>
        </p:nvSpPr>
        <p:spPr>
          <a:xfrm>
            <a:off x="0" y="2286000"/>
            <a:ext cx="12192000" cy="4572000"/>
          </a:xfrm>
          <a:prstGeom prst="rect"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US"/>
          </a:p>
        </p:txBody>
      </p:sp>
      <p:sp>
        <p:nvSpPr>
          <p:cNvPr id="1048668" name="Rectangle 8"/>
          <p:cNvSpPr>
            <a:spLocks noChangeAspect="1" noMove="1" noResize="1" noRot="1" noGrp="1" noAdjustHandles="1" noEditPoints="1" noChangeArrowheads="1" noChangeShapeType="1" noTextEdit="1"/>
          </p:cNvSpPr>
          <p:nvPr/>
        </p:nvSpPr>
        <p:spPr>
          <a:xfrm>
            <a:off x="0" y="0"/>
            <a:ext cx="12192000" cy="2286000"/>
          </a:xfrm>
          <a:prstGeom prst="rect"/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algn="t" blurRad="50800" dir="5400000" dist="381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US"/>
          </a:p>
        </p:txBody>
      </p:sp>
      <p:sp>
        <p:nvSpPr>
          <p:cNvPr id="1048669" name="Title 1"/>
          <p:cNvSpPr txBox="1"/>
          <p:nvPr/>
        </p:nvSpPr>
        <p:spPr>
          <a:xfrm>
            <a:off x="1739900" y="681142"/>
            <a:ext cx="9766300" cy="1293028"/>
          </a:xfrm>
          <a:prstGeom prst="rect"/>
        </p:spPr>
        <p:txBody>
          <a:bodyPr>
            <a:normAutofit/>
          </a:bodyPr>
          <a:lstStyle>
            <a:lvl1pPr algn="r" defTabSz="914400" eaLnBrk="1" hangingPunct="1" latinLnBrk="0" rtl="0">
              <a:lnSpc>
                <a:spcPct val="90000"/>
              </a:lnSpc>
              <a:spcBef>
                <a:spcPct val="0"/>
              </a:spcBef>
              <a:buNone/>
              <a:defRPr baseline="0" cap="all"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>
                <a:solidFill>
                  <a:srgbClr val="FFFFFF"/>
                </a:solidFill>
              </a:rPr>
              <a:t>Overview</a:t>
            </a:r>
            <a:endParaRPr dirty="0" lang="en-IN">
              <a:solidFill>
                <a:srgbClr val="FFFFFF"/>
              </a:solidFill>
            </a:endParaRPr>
          </a:p>
        </p:txBody>
      </p:sp>
      <p:sp>
        <p:nvSpPr>
          <p:cNvPr id="1048670" name="Content Placeholder 2"/>
          <p:cNvSpPr txBox="1"/>
          <p:nvPr/>
        </p:nvSpPr>
        <p:spPr>
          <a:xfrm>
            <a:off x="1739900" y="2821774"/>
            <a:ext cx="9766299" cy="3396911"/>
          </a:xfrm>
          <a:prstGeom prst="rect"/>
        </p:spPr>
        <p:txBody>
          <a:bodyPr>
            <a:normAutofit/>
          </a:bodyPr>
          <a:lstStyle>
            <a:lvl1pPr algn="l" defTabSz="914400" eaLnBrk="1" hangingPunct="1" indent="-228600" latinLnBrk="0" marL="228600" rtl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indent="-228600" latinLnBrk="0" marL="685800" rtl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indent="-228600" latinLnBrk="0" marL="1143000" rtl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indent="-228600" latinLnBrk="0" marL="1600200" rtl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indent="-228600" latinLnBrk="0" marL="2057400" rtl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indent="-228600" latinLnBrk="0" marL="2514600" rtl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indent="-228600" latinLnBrk="0" marL="2971800" rtl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indent="-228600" latinLnBrk="0" marL="3429000" rtl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indent="-228600" latinLnBrk="0" marL="3886200" rtl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dirty="0" sz="2000" lang="en-GB"/>
              <a:t>Motivation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dirty="0" sz="2000" lang="en-GB"/>
              <a:t>Deep Learning Model</a:t>
            </a:r>
            <a:endParaRPr dirty="0" sz="1800" lang="en-IN"/>
          </a:p>
          <a:p>
            <a:pPr lvl="1"/>
            <a:endParaRPr dirty="0" sz="1600" lang="en-IN"/>
          </a:p>
          <a:p>
            <a:pPr lvl="1"/>
            <a:endParaRPr dirty="0" sz="1600" lang="en-IN"/>
          </a:p>
          <a:p>
            <a:endParaRPr dirty="0" sz="2000" lang="en-GB"/>
          </a:p>
        </p:txBody>
      </p:sp>
    </p:spTree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7"/>
                                        <p:tgtEl>
                                          <p:spTgt spid="10486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670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</p:bgPr>
    </p:bg>
    <p:spTree>
      <p:nvGrpSpPr>
        <p:cNvPr id="13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8671" name="Rectangle 7"/>
          <p:cNvSpPr>
            <a:spLocks noChangeAspect="1" noMove="1" noResize="1" noRot="1" noGrp="1" noAdjustHandles="1" noEditPoint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US"/>
          </a:p>
        </p:txBody>
      </p:sp>
      <p:sp>
        <p:nvSpPr>
          <p:cNvPr id="1048672" name="Title 1"/>
          <p:cNvSpPr>
            <a:spLocks noGrp="1"/>
          </p:cNvSpPr>
          <p:nvPr>
            <p:ph type="title"/>
          </p:nvPr>
        </p:nvSpPr>
        <p:spPr>
          <a:xfrm>
            <a:off x="4090507" y="764373"/>
            <a:ext cx="7434070" cy="1474330"/>
          </a:xfrm>
        </p:spPr>
        <p:txBody>
          <a:bodyPr>
            <a:normAutofit/>
          </a:bodyPr>
          <a:p>
            <a:r>
              <a:rPr dirty="0" lang="en-IN"/>
              <a:t>Deep Learning Model</a:t>
            </a:r>
          </a:p>
        </p:txBody>
      </p:sp>
      <p:sp>
        <p:nvSpPr>
          <p:cNvPr id="1048673" name="Rectangle 9"/>
          <p:cNvSpPr>
            <a:spLocks noChangeAspect="1" noMove="1" noResize="1" noRot="1" noGrp="1" noAdjustHandles="1" noEditPoints="1" noChangeArrowheads="1" noChangeShapeType="1" noTextEdit="1"/>
          </p:cNvSpPr>
          <p:nvPr/>
        </p:nvSpPr>
        <p:spPr>
          <a:xfrm>
            <a:off x="0" y="0"/>
            <a:ext cx="3406393" cy="6858000"/>
          </a:xfrm>
          <a:prstGeom prst="rect"/>
          <a:solidFill>
            <a:schemeClr val="bg1">
              <a:lumMod val="95000"/>
              <a:lumOff val="5000"/>
            </a:schemeClr>
          </a:solidFill>
          <a:ln>
            <a:noFill/>
          </a:ln>
          <a:effectLst>
            <a:outerShdw algn="l" blurRad="63500" dist="381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 defTabSz="4572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baseline="0" b="0" cap="none" dirty="0" sz="1800" i="0" kern="1200" kumimoji="0" lang="en-US" noProof="0" normalizeH="0" spc="0" strike="noStrike" u="none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2097162" name="Picture 11"/>
          <p:cNvPicPr>
            <a:picLocks noChangeAspect="1" noMove="1" noResize="1" noRot="1" noGrp="1" noAdjustHandles="1" noEditPoints="1" noChangeArrowheads="1" noChangeShapeType="1" noCrop="1"/>
          </p:cNvPicPr>
          <p:nvPr/>
        </p:nvPicPr>
        <p:blipFill rotWithShape="1">
          <a:blip xmlns:r="http://schemas.openxmlformats.org/officeDocument/2006/relationships" r:embed="rId1"/>
          <a:srcRect t="-531" r="43746" b="531"/>
          <a:stretch>
            <a:fillRect/>
          </a:stretch>
        </p:blipFill>
        <p:spPr>
          <a:xfrm rot="5400000" flipH="1" flipV="1">
            <a:off x="-1265719" y="2187575"/>
            <a:ext cx="6857999" cy="2482850"/>
          </a:xfrm>
          <a:prstGeom prst="rect"/>
        </p:spPr>
      </p:pic>
      <p:sp>
        <p:nvSpPr>
          <p:cNvPr id="1048674" name="Content Placeholder 2"/>
          <p:cNvSpPr>
            <a:spLocks noGrp="1"/>
          </p:cNvSpPr>
          <p:nvPr>
            <p:ph idx="1"/>
          </p:nvPr>
        </p:nvSpPr>
        <p:spPr>
          <a:xfrm>
            <a:off x="4090507" y="2628900"/>
            <a:ext cx="7454077" cy="3589785"/>
          </a:xfrm>
        </p:spPr>
        <p:txBody>
          <a:bodyPr>
            <a:normAutofit fontScale="96429" lnSpcReduction="20000"/>
          </a:bodyPr>
          <a:p>
            <a:pPr indent="-457200" marL="457200">
              <a:buFont typeface="+mj-lt"/>
              <a:buAutoNum type="arabicPeriod"/>
            </a:pPr>
            <a:r>
              <a:rPr dirty="0" sz="2800" lang="en-IN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Training data was generated using MATLAB.</a:t>
            </a:r>
          </a:p>
          <a:p>
            <a:pPr indent="-457200" marL="457200">
              <a:buFont typeface="+mj-lt"/>
              <a:buAutoNum type="arabicPeriod"/>
            </a:pPr>
            <a:r>
              <a:rPr dirty="0" sz="2800" lang="en-IN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Neural network features:</a:t>
            </a:r>
          </a:p>
          <a:p>
            <a:pPr indent="-457200" lvl="1" marL="914400">
              <a:buFont typeface="+mj-lt"/>
              <a:buAutoNum type="arabicPeriod"/>
            </a:pPr>
            <a:r>
              <a:rPr dirty="0" sz="2800" lang="en-IN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Activation function: </a:t>
            </a:r>
            <a:r>
              <a:rPr dirty="0" sz="2800" lang="en-IN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PReLU</a:t>
            </a:r>
            <a:endParaRPr dirty="0" sz="2800" lang="en-IN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  <a:p>
            <a:pPr indent="-457200" lvl="1" marL="914400">
              <a:buFont typeface="+mj-lt"/>
              <a:buAutoNum type="arabicPeriod"/>
            </a:pPr>
            <a:r>
              <a:rPr dirty="0" sz="2800" lang="en-IN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Loss function: Mean squared percent error</a:t>
            </a:r>
          </a:p>
          <a:p>
            <a:pPr indent="-457200" lvl="1" marL="914400">
              <a:buFont typeface="+mj-lt"/>
              <a:buAutoNum type="arabicPeriod"/>
            </a:pPr>
            <a:r>
              <a:rPr dirty="0" sz="2800" lang="en-IN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Optimizer: Adam optimizer</a:t>
            </a:r>
          </a:p>
          <a:p>
            <a:pPr indent="-457200" marL="457200">
              <a:buFont typeface="+mj-lt"/>
              <a:buAutoNum type="arabicPeriod"/>
            </a:pPr>
            <a:r>
              <a:rPr dirty="0" sz="2800" lang="en-IN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Training of Neural network was done on Python using </a:t>
            </a:r>
            <a:r>
              <a:rPr dirty="0" sz="2800" lang="en-IN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PyTorch</a:t>
            </a:r>
            <a:r>
              <a:rPr dirty="0" sz="2800" lang="en-IN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.</a:t>
            </a:r>
          </a:p>
          <a:p>
            <a:pPr indent="-457200" marL="457200">
              <a:buFont typeface="+mj-lt"/>
              <a:buAutoNum type="arabicPeriod"/>
            </a:pPr>
            <a:endParaRPr dirty="0" sz="2800" lang="en-IN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7"/>
                                        <p:tgtEl>
                                          <p:spTgt spid="10486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8">
                      <p:stCondLst>
                        <p:cond delay="indefinite"/>
                      </p:stCondLst>
                      <p:childTnLst>
                        <p:par>
                          <p:cTn fill="hold" id="9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10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12"/>
                                        <p:tgtEl>
                                          <p:spTgt spid="10486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3">
                      <p:stCondLst>
                        <p:cond delay="indefinite"/>
                      </p:stCondLst>
                      <p:childTnLst>
                        <p:par>
                          <p:cTn fill="hold" id="14">
                            <p:stCondLst>
                              <p:cond delay="0"/>
                            </p:stCondLst>
                            <p:childTnLst>
                              <p:par>
                                <p:cTn fill="hold" id="15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17"/>
                                        <p:tgtEl>
                                          <p:spTgt spid="10486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8">
                      <p:stCondLst>
                        <p:cond delay="indefinite"/>
                      </p:stCondLst>
                      <p:childTnLst>
                        <p:par>
                          <p:cTn fill="hold" id="19">
                            <p:stCondLst>
                              <p:cond delay="0"/>
                            </p:stCondLst>
                            <p:childTnLst>
                              <p:par>
                                <p:cTn fill="hold" id="20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7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22"/>
                                        <p:tgtEl>
                                          <p:spTgt spid="104867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3">
                      <p:stCondLst>
                        <p:cond delay="indefinite"/>
                      </p:stCondLst>
                      <p:childTnLst>
                        <p:par>
                          <p:cTn fill="hold" id="24">
                            <p:stCondLst>
                              <p:cond delay="0"/>
                            </p:stCondLst>
                            <p:childTnLst>
                              <p:par>
                                <p:cTn fill="hold" id="25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7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27"/>
                                        <p:tgtEl>
                                          <p:spTgt spid="104867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8">
                      <p:stCondLst>
                        <p:cond delay="indefinite"/>
                      </p:stCondLst>
                      <p:childTnLst>
                        <p:par>
                          <p:cTn fill="hold" id="29">
                            <p:stCondLst>
                              <p:cond delay="0"/>
                            </p:stCondLst>
                            <p:childTnLst>
                              <p:par>
                                <p:cTn fill="hold" id="30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7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32"/>
                                        <p:tgtEl>
                                          <p:spTgt spid="104867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674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</p:bgPr>
    </p:bg>
    <p:spTree>
      <p:nvGrpSpPr>
        <p:cNvPr id="13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5" name="Rectangle 24"/>
          <p:cNvSpPr>
            <a:spLocks noChangeAspect="1" noMove="1" noResize="1" noRot="1" noGrp="1" noAdjustHandles="1" noEditPoint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/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097163" name="Picture 26"/>
          <p:cNvPicPr>
            <a:picLocks noChangeAspect="1" noMove="1" noResize="1" noRot="1" noGrp="1" noAdjustHandles="1" noEditPoints="1" noChangeArrowheads="1" noChangeShapeType="1" noCrop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0" y="0"/>
            <a:ext cx="12192000" cy="1441450"/>
          </a:xfrm>
          <a:prstGeom prst="rect"/>
        </p:spPr>
      </p:pic>
      <p:sp>
        <p:nvSpPr>
          <p:cNvPr id="1048676" name="Title 1"/>
          <p:cNvSpPr>
            <a:spLocks noGrp="1"/>
          </p:cNvSpPr>
          <p:nvPr>
            <p:ph type="title"/>
          </p:nvPr>
        </p:nvSpPr>
        <p:spPr>
          <a:xfrm>
            <a:off x="422031" y="1080896"/>
            <a:ext cx="3570513" cy="1293028"/>
          </a:xfrm>
        </p:spPr>
        <p:txBody>
          <a:bodyPr>
            <a:normAutofit/>
          </a:bodyPr>
          <a:p>
            <a:r>
              <a:rPr dirty="0" sz="3200" lang="en-IN">
                <a:solidFill>
                  <a:schemeClr val="bg1"/>
                </a:solidFill>
              </a:rPr>
              <a:t>Input Variables</a:t>
            </a:r>
          </a:p>
        </p:txBody>
      </p:sp>
      <p:sp>
        <p:nvSpPr>
          <p:cNvPr id="1048677" name="Content Placeholder 8"/>
          <p:cNvSpPr>
            <a:spLocks noChangeAspect="1" noMove="1" noResize="1" noRot="1" noGrp="1" noAdjustHandles="1" noEditPoints="1" noChangeArrowheads="1" noChangeShapeType="1" noTextEdit="1"/>
          </p:cNvSpPr>
          <p:nvPr>
            <p:ph idx="1"/>
          </p:nvPr>
        </p:nvSpPr>
        <p:spPr>
          <a:xfrm>
            <a:off x="422030" y="2373924"/>
            <a:ext cx="3570513" cy="4024125"/>
          </a:xfrm>
          <a:blipFill>
            <a:blip xmlns:r="http://schemas.openxmlformats.org/officeDocument/2006/relationships" r:embed="rId2"/>
            <a:stretch>
              <a:fillRect l="-1365" t="-1362"/>
            </a:stretch>
          </a:blipFill>
        </p:spPr>
        <p:txBody>
          <a:bodyPr/>
          <a:p>
            <a:r>
              <a:rPr lang="en-IN">
                <a:noFill/>
              </a:rPr>
              <a:t> </a:t>
            </a:r>
          </a:p>
        </p:txBody>
      </p:sp>
      <p:sp useBgFill="1">
        <p:nvSpPr>
          <p:cNvPr id="1048678" name="Rounded Rectangle 14"/>
          <p:cNvSpPr>
            <a:spLocks noChangeAspect="1" noMove="1" noResize="1" noRot="1" noGrp="1" noAdjustHandles="1" noEditPoints="1" noChangeArrowheads="1" noChangeShapeType="1" noTextEdit="1"/>
          </p:cNvSpPr>
          <p:nvPr/>
        </p:nvSpPr>
        <p:spPr>
          <a:xfrm>
            <a:off x="4636008" y="1066164"/>
            <a:ext cx="6765949" cy="5148371"/>
          </a:xfrm>
          <a:prstGeom prst="roundRect">
            <a:avLst>
              <a:gd name="adj" fmla="val 2403"/>
            </a:avLst>
          </a:prstGeom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US"/>
          </a:p>
        </p:txBody>
      </p:sp>
      <p:pic>
        <p:nvPicPr>
          <p:cNvPr id="2097164" name="Content Placeholder 4"/>
          <p:cNvPicPr>
            <a:picLocks noChangeAspect="1"/>
          </p:cNvPicPr>
          <p:nvPr/>
        </p:nvPicPr>
        <p:blipFill>
          <a:blip xmlns:r="http://schemas.openxmlformats.org/officeDocument/2006/relationships" r:embed="rId3"/>
          <a:stretch>
            <a:fillRect/>
          </a:stretch>
        </p:blipFill>
        <p:spPr>
          <a:xfrm>
            <a:off x="4955339" y="2208097"/>
            <a:ext cx="6127287" cy="2864505"/>
          </a:xfrm>
          <a:prstGeom prst="rect"/>
        </p:spPr>
      </p:pic>
    </p:spTree>
  </p:cSld>
  <p:clrMapOvr>
    <a:overrideClrMapping accent1="accent1" accent2="accent2" accent3="accent3" accent4="accent4" accent5="accent5" accent6="accent6" bg1="lt1" bg2="lt2" tx1="dk1" tx2="dk2" hlink="hlink" folHlink="folHlink"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7"/>
                                        <p:tgtEl>
                                          <p:spTgt spid="10486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8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10"/>
                                        <p:tgtEl>
                                          <p:spTgt spid="2097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1">
                      <p:stCondLst>
                        <p:cond delay="indefinite"/>
                      </p:stCondLst>
                      <p:childTnLst>
                        <p:par>
                          <p:cTn fill="hold" id="12">
                            <p:stCondLst>
                              <p:cond delay="0"/>
                            </p:stCondLst>
                            <p:childTnLst>
                              <p:par>
                                <p:cTn fill="hold" id="13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15"/>
                                        <p:tgtEl>
                                          <p:spTgt spid="10486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16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7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18"/>
                                        <p:tgtEl>
                                          <p:spTgt spid="104867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19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7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21"/>
                                        <p:tgtEl>
                                          <p:spTgt spid="104867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22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7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24"/>
                                        <p:tgtEl>
                                          <p:spTgt spid="104867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5">
                      <p:stCondLst>
                        <p:cond delay="indefinite"/>
                      </p:stCondLst>
                      <p:childTnLst>
                        <p:par>
                          <p:cTn fill="hold" id="26">
                            <p:stCondLst>
                              <p:cond delay="0"/>
                            </p:stCondLst>
                            <p:childTnLst>
                              <p:par>
                                <p:cTn fill="hold" id="27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7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29"/>
                                        <p:tgtEl>
                                          <p:spTgt spid="104867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67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3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9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pPr algn="ctr"/>
            <a:r>
              <a:rPr dirty="0" lang="en-IN"/>
              <a:t>Neural network Architecture</a:t>
            </a:r>
          </a:p>
        </p:txBody>
      </p:sp>
      <p:graphicFrame>
        <p:nvGraphicFramePr>
          <p:cNvPr id="4194306" name="Content Placeholder 4"/>
          <p:cNvGraphicFramePr>
            <a:graphicFrameLocks noGrp="1"/>
          </p:cNvGraphicFramePr>
          <p:nvPr>
            <p:ph idx="1"/>
          </p:nvPr>
        </p:nvGraphicFramePr>
        <p:xfrm>
          <a:off x="685800" y="1995854"/>
          <a:ext cx="10820400" cy="42223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1" r:qs="rId5" r:cs="rId4"/>
          </a:graphicData>
        </a:graphic>
      </p:graphicFrame>
    </p:spTree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4306">
                                            <p:graphicEl>
                                              <a:dgm id="{DDE0584D-AEA5-4C7D-899B-85A819BCD0A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7"/>
                                        <p:tgtEl>
                                          <p:spTgt spid="4194306">
                                            <p:graphicEl>
                                              <a:dgm id="{DDE0584D-AEA5-4C7D-899B-85A819BCD0A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8">
                      <p:stCondLst>
                        <p:cond delay="indefinite"/>
                      </p:stCondLst>
                      <p:childTnLst>
                        <p:par>
                          <p:cTn fill="hold" id="9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10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4306">
                                            <p:graphicEl>
                                              <a:dgm id="{47FBB911-1EF7-46A8-85F1-FAEEFFBEFEB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12"/>
                                        <p:tgtEl>
                                          <p:spTgt spid="4194306">
                                            <p:graphicEl>
                                              <a:dgm id="{47FBB911-1EF7-46A8-85F1-FAEEFFBEFEB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13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4306">
                                            <p:graphicEl>
                                              <a:dgm id="{0AA33322-DBD2-4119-89FE-1813CA84085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15"/>
                                        <p:tgtEl>
                                          <p:spTgt spid="4194306">
                                            <p:graphicEl>
                                              <a:dgm id="{0AA33322-DBD2-4119-89FE-1813CA84085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6">
                      <p:stCondLst>
                        <p:cond delay="indefinite"/>
                      </p:stCondLst>
                      <p:childTnLst>
                        <p:par>
                          <p:cTn fill="hold" id="17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18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4306">
                                            <p:graphicEl>
                                              <a:dgm id="{6CD376D9-50E8-403B-B384-14F6EF19EBE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20"/>
                                        <p:tgtEl>
                                          <p:spTgt spid="4194306">
                                            <p:graphicEl>
                                              <a:dgm id="{6CD376D9-50E8-403B-B384-14F6EF19EBE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21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4306">
                                            <p:graphicEl>
                                              <a:dgm id="{A2E14A22-E96E-46E6-A978-B88BF6238F3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23"/>
                                        <p:tgtEl>
                                          <p:spTgt spid="4194306">
                                            <p:graphicEl>
                                              <a:dgm id="{A2E14A22-E96E-46E6-A978-B88BF6238F3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4">
                      <p:stCondLst>
                        <p:cond delay="indefinite"/>
                      </p:stCondLst>
                      <p:childTnLst>
                        <p:par>
                          <p:cTn fill="hold" id="25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26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4306">
                                            <p:graphicEl>
                                              <a:dgm id="{F05B537F-4BC6-43EC-BCCF-80AC4210EF5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28"/>
                                        <p:tgtEl>
                                          <p:spTgt spid="4194306">
                                            <p:graphicEl>
                                              <a:dgm id="{F05B537F-4BC6-43EC-BCCF-80AC4210EF5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29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4306">
                                            <p:graphicEl>
                                              <a:dgm id="{F3FF5264-4257-4674-9EA1-0B4B4D2B08E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31"/>
                                        <p:tgtEl>
                                          <p:spTgt spid="4194306">
                                            <p:graphicEl>
                                              <a:dgm id="{F3FF5264-4257-4674-9EA1-0B4B4D2B08E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32">
                      <p:stCondLst>
                        <p:cond delay="indefinite"/>
                      </p:stCondLst>
                      <p:childTnLst>
                        <p:par>
                          <p:cTn fill="hold" id="33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34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4306">
                                            <p:graphicEl>
                                              <a:dgm id="{74884D19-EA91-4C91-85E2-849E2590E3E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36"/>
                                        <p:tgtEl>
                                          <p:spTgt spid="4194306">
                                            <p:graphicEl>
                                              <a:dgm id="{74884D19-EA91-4C91-85E2-849E2590E3E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37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4306">
                                            <p:graphicEl>
                                              <a:dgm id="{A62814A6-97F3-4CCB-80DA-9F28FE06349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39"/>
                                        <p:tgtEl>
                                          <p:spTgt spid="4194306">
                                            <p:graphicEl>
                                              <a:dgm id="{A62814A6-97F3-4CCB-80DA-9F28FE06349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194306" grpId="0">
        <p:bldSub>
          <a:bldDgm bld="one"/>
        </p:bldSub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</p:bgPr>
    </p:bg>
    <p:spTree>
      <p:nvGrpSpPr>
        <p:cNvPr id="13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8680" name="Rectangle 32"/>
          <p:cNvSpPr>
            <a:spLocks noChangeAspect="1" noMove="1" noResize="1" noRot="1" noGrp="1" noAdjustHandles="1" noEditPoint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US"/>
          </a:p>
        </p:txBody>
      </p:sp>
      <p:pic>
        <p:nvPicPr>
          <p:cNvPr id="2097165" name="Picture 34"/>
          <p:cNvPicPr>
            <a:picLocks noChangeAspect="1" noMove="1" noResize="1" noRot="1" noGrp="1" noAdjustHandles="1" noEditPoints="1" noChangeArrowheads="1" noChangeShapeType="1" noCrop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0" y="0"/>
            <a:ext cx="12192000" cy="1441450"/>
          </a:xfrm>
          <a:prstGeom prst="rect"/>
        </p:spPr>
      </p:pic>
      <p:sp>
        <p:nvSpPr>
          <p:cNvPr id="1048681" name="Title 10"/>
          <p:cNvSpPr>
            <a:spLocks noGrp="1"/>
          </p:cNvSpPr>
          <p:nvPr>
            <p:ph type="title"/>
          </p:nvPr>
        </p:nvSpPr>
        <p:spPr>
          <a:xfrm>
            <a:off x="685799" y="764373"/>
            <a:ext cx="3977639" cy="1600200"/>
          </a:xfrm>
        </p:spPr>
        <p:txBody>
          <a:bodyPr anchor="b">
            <a:normAutofit/>
          </a:bodyPr>
          <a:p>
            <a:pPr algn="l"/>
            <a:r>
              <a:rPr dirty="0" sz="3200" lang="en-GB"/>
              <a:t>Output variables</a:t>
            </a:r>
            <a:endParaRPr dirty="0" sz="3200" lang="en-IN"/>
          </a:p>
        </p:txBody>
      </p:sp>
      <p:pic>
        <p:nvPicPr>
          <p:cNvPr id="2097166" name="Content Placeholder 13"/>
          <p:cNvPicPr>
            <a:picLocks noChangeAspect="1"/>
          </p:cNvPicPr>
          <p:nvPr/>
        </p:nvPicPr>
        <p:blipFill rotWithShape="1">
          <a:blip xmlns:r="http://schemas.openxmlformats.org/officeDocument/2006/relationships" r:embed="rId2"/>
          <a:srcRect l="1" t="3714" r="879" b="1453"/>
          <a:stretch>
            <a:fillRect/>
          </a:stretch>
        </p:blipFill>
        <p:spPr>
          <a:xfrm>
            <a:off x="5448329" y="633046"/>
            <a:ext cx="5533263" cy="5585637"/>
          </a:xfrm>
          <a:prstGeom prst="rect"/>
        </p:spPr>
      </p:pic>
      <p:sp>
        <p:nvSpPr>
          <p:cNvPr id="1048682" name="Title 10"/>
          <p:cNvSpPr txBox="1"/>
          <p:nvPr/>
        </p:nvSpPr>
        <p:spPr>
          <a:xfrm>
            <a:off x="685799" y="764373"/>
            <a:ext cx="3977639" cy="1600200"/>
          </a:xfrm>
          <a:prstGeom prst="rect"/>
        </p:spPr>
        <p:txBody>
          <a:bodyPr anchor="b" bIns="45720" lIns="91440" rIns="91440" rtlCol="0" tIns="45720" vert="horz">
            <a:normAutofit/>
          </a:bodyPr>
          <a:lstStyle>
            <a:lvl1pPr algn="r" defTabSz="914400" eaLnBrk="1" hangingPunct="1" latinLnBrk="0" rtl="0">
              <a:lnSpc>
                <a:spcPct val="90000"/>
              </a:lnSpc>
              <a:spcBef>
                <a:spcPct val="0"/>
              </a:spcBef>
              <a:buNone/>
              <a:defRPr baseline="0" cap="all"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dirty="0" sz="3200" lang="en-GB"/>
              <a:t>Output variables</a:t>
            </a:r>
            <a:endParaRPr dirty="0" sz="3200" lang="en-IN"/>
          </a:p>
        </p:txBody>
      </p:sp>
      <p:sp>
        <p:nvSpPr>
          <p:cNvPr id="1048683" name="Content Placeholder 24"/>
          <p:cNvSpPr txBox="1"/>
          <p:nvPr/>
        </p:nvSpPr>
        <p:spPr>
          <a:xfrm>
            <a:off x="685800" y="2989385"/>
            <a:ext cx="3977639" cy="3229300"/>
          </a:xfrm>
          <a:prstGeom prst="rect"/>
        </p:spPr>
        <p:txBody>
          <a:bodyPr bIns="45720" lIns="91440" rIns="91440" rtlCol="0" tIns="45720" vert="horz">
            <a:normAutofit fontScale="96154" lnSpcReduction="20000"/>
          </a:bodyPr>
          <a:lstStyle>
            <a:lvl1pPr algn="l" defTabSz="914400" eaLnBrk="1" hangingPunct="1" indent="-228600" latinLnBrk="0" marL="228600" rtl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indent="-228600" latinLnBrk="0" marL="685800" rtl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indent="-228600" latinLnBrk="0" marL="1143000" rtl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indent="-228600" latinLnBrk="0" marL="1600200" rtl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indent="-228600" latinLnBrk="0" marL="2057400" rtl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indent="-228600" latinLnBrk="0" marL="2514600" rtl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indent="-228600" latinLnBrk="0" marL="2971800" rtl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indent="-228600" latinLnBrk="0" marL="3429000" rtl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indent="-228600" latinLnBrk="0" marL="3886200" rtl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dirty="0" sz="2800"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 β</a:t>
            </a:r>
            <a:r>
              <a:rPr baseline="-25000" dirty="0" sz="2800"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dirty="0" sz="2800"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, β</a:t>
            </a:r>
            <a:r>
              <a:rPr baseline="-25000" dirty="0" sz="2800"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dirty="0" sz="2800"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, β</a:t>
            </a:r>
            <a:r>
              <a:rPr baseline="-25000" dirty="0" sz="2800"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dirty="0" sz="2800"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, δ</a:t>
            </a:r>
            <a:r>
              <a:rPr baseline="-25000" dirty="0" sz="2800"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21</a:t>
            </a:r>
            <a:r>
              <a:rPr dirty="0" sz="2800"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, δ</a:t>
            </a:r>
            <a:r>
              <a:rPr baseline="-25000" dirty="0" sz="2800"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31</a:t>
            </a:r>
            <a:r>
              <a:rPr dirty="0" sz="2800"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, δ</a:t>
            </a:r>
            <a:r>
              <a:rPr baseline="-25000" dirty="0" sz="2800"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32 </a:t>
            </a:r>
            <a:r>
              <a:rPr dirty="0" sz="2800"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 (6 variables)</a:t>
            </a:r>
            <a:endParaRPr baseline="-25000" dirty="0" sz="2800"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0" marL="0">
              <a:buFont typeface="Arial" panose="020B0604020202020204" pitchFamily="34" charset="0"/>
              <a:buNone/>
            </a:pPr>
            <a:endParaRPr baseline="-25000" dirty="0" sz="2800"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dirty="0" sz="2600"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 β</a:t>
            </a:r>
            <a:r>
              <a:rPr baseline="-25000" dirty="0" sz="2600"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dirty="0" sz="2600"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, β</a:t>
            </a:r>
            <a:r>
              <a:rPr baseline="-25000" dirty="0" sz="2600"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dirty="0" sz="2600"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, β</a:t>
            </a:r>
            <a:r>
              <a:rPr baseline="-25000" dirty="0" sz="2600"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3 </a:t>
            </a:r>
            <a:r>
              <a:rPr dirty="0" sz="2600"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are the     natural frequency parameters</a:t>
            </a:r>
          </a:p>
          <a:p>
            <a:pPr lvl="1"/>
            <a:r>
              <a:rPr dirty="0" sz="2600"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 δ</a:t>
            </a:r>
            <a:r>
              <a:rPr baseline="-25000" dirty="0" sz="2600"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21</a:t>
            </a:r>
            <a:r>
              <a:rPr dirty="0" sz="2600"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, δ</a:t>
            </a:r>
            <a:r>
              <a:rPr baseline="-25000" dirty="0" sz="2600"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31</a:t>
            </a:r>
            <a:r>
              <a:rPr dirty="0" sz="2600"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, δ</a:t>
            </a:r>
            <a:r>
              <a:rPr baseline="-25000" dirty="0" sz="2600"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32</a:t>
            </a:r>
            <a:r>
              <a:rPr dirty="0" sz="2600"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 are the   node locations</a:t>
            </a:r>
            <a:endParaRPr dirty="0" sz="2600"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7"/>
                                        <p:tgtEl>
                                          <p:spTgt spid="10486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8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10"/>
                                        <p:tgtEl>
                                          <p:spTgt spid="2097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1">
                      <p:stCondLst>
                        <p:cond delay="indefinite"/>
                      </p:stCondLst>
                      <p:childTnLst>
                        <p:par>
                          <p:cTn fill="hold" id="12">
                            <p:stCondLst>
                              <p:cond delay="0"/>
                            </p:stCondLst>
                            <p:childTnLst>
                              <p:par>
                                <p:cTn fill="hold" id="13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15"/>
                                        <p:tgtEl>
                                          <p:spTgt spid="10486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6">
                      <p:stCondLst>
                        <p:cond delay="indefinite"/>
                      </p:stCondLst>
                      <p:childTnLst>
                        <p:par>
                          <p:cTn fill="hold" id="17">
                            <p:stCondLst>
                              <p:cond delay="0"/>
                            </p:stCondLst>
                            <p:childTnLst>
                              <p:par>
                                <p:cTn fill="hold" id="18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20"/>
                                        <p:tgtEl>
                                          <p:spTgt spid="10486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21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23"/>
                                        <p:tgtEl>
                                          <p:spTgt spid="10486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682" grpId="0"/>
    </p:bldLst>
  </p:timing>
</p:sld>
</file>

<file path=ppt/theme/theme1.xml><?xml version="1.0" encoding="utf-8"?>
<a:theme xmlns:a="http://schemas.openxmlformats.org/drawingml/2006/main" name="Vapor Trail">
  <a:themeElements>
    <a:clrScheme name="Vapor Trail">
      <a:dk1>
        <a:sysClr lastClr="000000" val="windowText"/>
      </a:dk1>
      <a:lt1>
        <a:sysClr lastClr="FFFFFF" val="window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dir="t" rig="threePt"/>
          </a:scene3d>
          <a:sp3d>
            <a:bevelT w="25400" h="12700"/>
          </a:sp3d>
        </a:effectStyle>
        <a:effectStyle>
          <a:effectLst>
            <a:outerShdw algn="ctr" blurRad="57150" dir="5400000" dist="1905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dir="t" rig="threeP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2.xml><?xml version="1.0" encoding="utf-8"?>
<a:theme xmlns:a="http://schemas.openxmlformats.org/drawingml/2006/main" name="2_Vapor Trail">
  <a:themeElements>
    <a:clrScheme name="Vapor Trail">
      <a:dk1>
        <a:sysClr lastClr="000000" val="windowText"/>
      </a:dk1>
      <a:lt1>
        <a:sysClr lastClr="FFFFFF" val="window"/>
      </a:lt1>
      <a:dk2>
        <a:srgbClr val="454545"/>
      </a:dk2>
      <a:lt2>
        <a:srgbClr val="DADADA"/>
      </a:lt2>
      <a:accent1>
        <a:srgbClr val="01D17D"/>
      </a:accent1>
      <a:accent2>
        <a:srgbClr val="84C72A"/>
      </a:accent2>
      <a:accent3>
        <a:srgbClr val="E1D126"/>
      </a:accent3>
      <a:accent4>
        <a:srgbClr val="E29932"/>
      </a:accent4>
      <a:accent5>
        <a:srgbClr val="E56526"/>
      </a:accent5>
      <a:accent6>
        <a:srgbClr val="D63731"/>
      </a:accent6>
      <a:hlink>
        <a:srgbClr val="35FA7F"/>
      </a:hlink>
      <a:folHlink>
        <a:srgbClr val="BAFC85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dir="t" rig="threePt"/>
          </a:scene3d>
          <a:sp3d>
            <a:bevelT w="25400" h="12700"/>
          </a:sp3d>
        </a:effectStyle>
        <a:effectStyle>
          <a:effectLst>
            <a:outerShdw algn="ctr" blurRad="57150" dir="5400000" dist="1905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dir="t" rig="threeP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3.xml><?xml version="1.0" encoding="utf-8"?>
<a:theme xmlns:a="http://schemas.openxmlformats.org/drawingml/2006/main" name="1_Vapor Trail">
  <a:themeElements>
    <a:clrScheme name="Vapor Trail">
      <a:dk1>
        <a:sysClr lastClr="000000" val="windowText"/>
      </a:dk1>
      <a:lt1>
        <a:sysClr lastClr="FFFFFF" val="window"/>
      </a:lt1>
      <a:dk2>
        <a:srgbClr val="454545"/>
      </a:dk2>
      <a:lt2>
        <a:srgbClr val="DADADA"/>
      </a:lt2>
      <a:accent1>
        <a:srgbClr val="01D17D"/>
      </a:accent1>
      <a:accent2>
        <a:srgbClr val="84C72A"/>
      </a:accent2>
      <a:accent3>
        <a:srgbClr val="E1D126"/>
      </a:accent3>
      <a:accent4>
        <a:srgbClr val="E29932"/>
      </a:accent4>
      <a:accent5>
        <a:srgbClr val="E56526"/>
      </a:accent5>
      <a:accent6>
        <a:srgbClr val="D63731"/>
      </a:accent6>
      <a:hlink>
        <a:srgbClr val="35FA7F"/>
      </a:hlink>
      <a:folHlink>
        <a:srgbClr val="BAFC85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dir="t" rig="threePt"/>
          </a:scene3d>
          <a:sp3d>
            <a:bevelT w="25400" h="12700"/>
          </a:sp3d>
        </a:effectStyle>
        <a:effectStyle>
          <a:effectLst>
            <a:outerShdw algn="ctr" blurRad="57150" dir="5400000" dist="1905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dir="t" rig="threeP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4.xml><?xml version="1.0" encoding="utf-8"?>
<a:theme xmlns:a="http://schemas.openxmlformats.org/drawingml/2006/main" name="3_Vapor Trail">
  <a:themeElements>
    <a:clrScheme name="Vapor Trail">
      <a:dk1>
        <a:sysClr lastClr="000000" val="windowText"/>
      </a:dk1>
      <a:lt1>
        <a:sysClr lastClr="FFFFFF" val="window"/>
      </a:lt1>
      <a:dk2>
        <a:srgbClr val="454545"/>
      </a:dk2>
      <a:lt2>
        <a:srgbClr val="DADADA"/>
      </a:lt2>
      <a:accent1>
        <a:srgbClr val="E5224E"/>
      </a:accent1>
      <a:accent2>
        <a:srgbClr val="9D074E"/>
      </a:accent2>
      <a:accent3>
        <a:srgbClr val="7F2294"/>
      </a:accent3>
      <a:accent4>
        <a:srgbClr val="8D65EA"/>
      </a:accent4>
      <a:accent5>
        <a:srgbClr val="588FE2"/>
      </a:accent5>
      <a:accent6>
        <a:srgbClr val="127CA4"/>
      </a:accent6>
      <a:hlink>
        <a:srgbClr val="FB4AB6"/>
      </a:hlink>
      <a:folHlink>
        <a:srgbClr val="F98FE9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dir="t" rig="threePt"/>
          </a:scene3d>
          <a:sp3d>
            <a:bevelT w="25400" h="12700"/>
          </a:sp3d>
        </a:effectStyle>
        <a:effectStyle>
          <a:effectLst>
            <a:outerShdw algn="ctr" blurRad="57150" dir="5400000" dist="1905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dir="t" rig="threeP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5.xml><?xml version="1.0" encoding="utf-8"?>
<a:theme xmlns:a="http://schemas.openxmlformats.org/drawingml/2006/main" name="4_Vapor Trail">
  <a:themeElements>
    <a:clrScheme name="Vapor Trail">
      <a:dk1>
        <a:sysClr lastClr="000000" val="windowText"/>
      </a:dk1>
      <a:lt1>
        <a:sysClr lastClr="FFFFFF" val="window"/>
      </a:lt1>
      <a:dk2>
        <a:srgbClr val="454545"/>
      </a:dk2>
      <a:lt2>
        <a:srgbClr val="DADADA"/>
      </a:lt2>
      <a:accent1>
        <a:srgbClr val="C4220D"/>
      </a:accent1>
      <a:accent2>
        <a:srgbClr val="EB7712"/>
      </a:accent2>
      <a:accent3>
        <a:srgbClr val="ECBD31"/>
      </a:accent3>
      <a:accent4>
        <a:srgbClr val="92CE4A"/>
      </a:accent4>
      <a:accent5>
        <a:srgbClr val="50CFB4"/>
      </a:accent5>
      <a:accent6>
        <a:srgbClr val="0D8EC5"/>
      </a:accent6>
      <a:hlink>
        <a:srgbClr val="EA5A0C"/>
      </a:hlink>
      <a:folHlink>
        <a:srgbClr val="F09D3A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dir="t" rig="threePt"/>
          </a:scene3d>
          <a:sp3d>
            <a:bevelT w="25400" h="12700"/>
          </a:sp3d>
        </a:effectStyle>
        <a:effectStyle>
          <a:effectLst>
            <a:outerShdw algn="ctr" blurRad="57150" dir="5400000" dist="1905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dir="t" rig="threeP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6.xml><?xml version="1.0" encoding="utf-8"?>
<a:theme xmlns:a="http://schemas.openxmlformats.org/drawingml/2006/main" name="5_Vapor Trail">
  <a:themeElements>
    <a:clrScheme name="Vapor Trail">
      <a:dk1>
        <a:sysClr lastClr="000000" val="windowText"/>
      </a:dk1>
      <a:lt1>
        <a:sysClr lastClr="FFFFFF" val="window"/>
      </a:lt1>
      <a:dk2>
        <a:srgbClr val="454545"/>
      </a:dk2>
      <a:lt2>
        <a:srgbClr val="DADADA"/>
      </a:lt2>
      <a:accent1>
        <a:srgbClr val="01D17D"/>
      </a:accent1>
      <a:accent2>
        <a:srgbClr val="84C72A"/>
      </a:accent2>
      <a:accent3>
        <a:srgbClr val="E1D126"/>
      </a:accent3>
      <a:accent4>
        <a:srgbClr val="E29932"/>
      </a:accent4>
      <a:accent5>
        <a:srgbClr val="E56526"/>
      </a:accent5>
      <a:accent6>
        <a:srgbClr val="D63731"/>
      </a:accent6>
      <a:hlink>
        <a:srgbClr val="35FA7F"/>
      </a:hlink>
      <a:folHlink>
        <a:srgbClr val="BAFC85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dir="t" rig="threePt"/>
          </a:scene3d>
          <a:sp3d>
            <a:bevelT w="25400" h="12700"/>
          </a:sp3d>
        </a:effectStyle>
        <a:effectStyle>
          <a:effectLst>
            <a:outerShdw algn="ctr" blurRad="57150" dir="5400000" dist="1905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dir="t" rig="threeP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7.xml><?xml version="1.0" encoding="utf-8"?>
<a:theme xmlns:a="http://schemas.openxmlformats.org/drawingml/2006/main" name="6_Vapor Trail">
  <a:themeElements>
    <a:clrScheme name="Vapor Trail">
      <a:dk1>
        <a:sysClr lastClr="000000" val="windowText"/>
      </a:dk1>
      <a:lt1>
        <a:sysClr lastClr="FFFFFF" val="window"/>
      </a:lt1>
      <a:dk2>
        <a:srgbClr val="454545"/>
      </a:dk2>
      <a:lt2>
        <a:srgbClr val="DADADA"/>
      </a:lt2>
      <a:accent1>
        <a:srgbClr val="01D17D"/>
      </a:accent1>
      <a:accent2>
        <a:srgbClr val="84C72A"/>
      </a:accent2>
      <a:accent3>
        <a:srgbClr val="E1D126"/>
      </a:accent3>
      <a:accent4>
        <a:srgbClr val="E29932"/>
      </a:accent4>
      <a:accent5>
        <a:srgbClr val="E56526"/>
      </a:accent5>
      <a:accent6>
        <a:srgbClr val="D63731"/>
      </a:accent6>
      <a:hlink>
        <a:srgbClr val="35FA7F"/>
      </a:hlink>
      <a:folHlink>
        <a:srgbClr val="BAFC85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dir="t" rig="threePt"/>
          </a:scene3d>
          <a:sp3d>
            <a:bevelT w="25400" h="12700"/>
          </a:sp3d>
        </a:effectStyle>
        <a:effectStyle>
          <a:effectLst>
            <a:outerShdw algn="ctr" blurRad="57150" dir="5400000" dist="1905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dir="t" rig="threeP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8.xml><?xml version="1.0" encoding="utf-8"?>
<a:theme xmlns:a="http://schemas.openxmlformats.org/drawingml/2006/main" name="Office 主题">
  <a:themeElements>
    <a:clrScheme name="Office">
      <a:dk1>
        <a:sysClr lastClr="000000" val="windowText"/>
      </a:dk1>
      <a:lt1>
        <a:sysClr lastClr="FFFFFF" val="window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Properties xmlns="http://schemas.openxmlformats.org/officeDocument/2006/extended-properties">
  <Application>Microsoft Office PowerPoint</Application>
  <ScaleCrop>0</ScaleCrop>
  <LinksUpToDate>0</LinksUpToDate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:title>Vibration Analysis of Tapered Truncated cantilever beams using Deep Learning</dc:title>
  <dc:creator>Naman Yadav</dc:creator>
  <cp:lastModifiedBy>Naman Yadav</cp:lastModifiedBy>
  <dcterms:created xsi:type="dcterms:W3CDTF">2019-11-29T18:41:21Z</dcterms:created>
  <dcterms:modified xsi:type="dcterms:W3CDTF">2019-12-01T03:04:05Z</dcterms:modified>
</cp:coreProperties>
</file>